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306" r:id="rId3"/>
    <p:sldId id="311" r:id="rId4"/>
    <p:sldId id="312" r:id="rId5"/>
    <p:sldId id="313" r:id="rId6"/>
    <p:sldId id="314" r:id="rId7"/>
    <p:sldId id="315" r:id="rId8"/>
    <p:sldId id="321" r:id="rId9"/>
    <p:sldId id="322" r:id="rId10"/>
    <p:sldId id="323" r:id="rId11"/>
    <p:sldId id="320" r:id="rId12"/>
    <p:sldId id="257" r:id="rId13"/>
    <p:sldId id="258" r:id="rId14"/>
    <p:sldId id="259" r:id="rId15"/>
    <p:sldId id="260" r:id="rId16"/>
    <p:sldId id="261" r:id="rId17"/>
    <p:sldId id="262" r:id="rId18"/>
    <p:sldId id="263" r:id="rId19"/>
    <p:sldId id="264" r:id="rId20"/>
    <p:sldId id="265" r:id="rId21"/>
    <p:sldId id="266" r:id="rId22"/>
    <p:sldId id="267" r:id="rId23"/>
    <p:sldId id="298" r:id="rId24"/>
    <p:sldId id="325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93" autoAdjust="0"/>
  </p:normalViewPr>
  <p:slideViewPr>
    <p:cSldViewPr>
      <p:cViewPr>
        <p:scale>
          <a:sx n="77" d="100"/>
          <a:sy n="77" d="100"/>
        </p:scale>
        <p:origin x="-1146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4948ED-29D7-403A-BC2E-9F01FB839405}" type="datetimeFigureOut">
              <a:rPr lang="vi-VN" smtClean="0"/>
              <a:pPr/>
              <a:t>09/03/2017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CB7599-911A-4570-933A-5FCCE8B1A12F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23756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Đề</a:t>
            </a:r>
            <a:r>
              <a:rPr lang="en-US" baseline="0" smtClean="0"/>
              <a:t> khối 5 (Gò Vấp)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75022-E07E-4346-BFA9-00D12A3DD219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75022-E07E-4346-BFA9-00D12A3DD219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Màu</a:t>
            </a:r>
            <a:r>
              <a:rPr lang="en-US" baseline="0" smtClean="0"/>
              <a:t> đỏ: mức độ trường xác định</a:t>
            </a:r>
          </a:p>
          <a:p>
            <a:r>
              <a:rPr lang="en-US" baseline="0" smtClean="0"/>
              <a:t>Màu xanh: mức độ đúng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75022-E07E-4346-BFA9-00D12A3DD219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Câu</a:t>
            </a:r>
            <a:r>
              <a:rPr lang="en-US" baseline="0" smtClean="0"/>
              <a:t> 7: có lỗi đánh máy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75022-E07E-4346-BFA9-00D12A3DD219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Câu</a:t>
            </a:r>
            <a:r>
              <a:rPr lang="en-US" baseline="0" smtClean="0"/>
              <a:t> 8: có lỗi từ ngữ (nào)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75022-E07E-4346-BFA9-00D12A3DD219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Đề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khối</a:t>
            </a:r>
            <a:r>
              <a:rPr lang="en-US" baseline="0" dirty="0" smtClean="0"/>
              <a:t> 5 (</a:t>
            </a:r>
            <a:r>
              <a:rPr lang="en-US" baseline="0" dirty="0" err="1" smtClean="0"/>
              <a:t>Quận</a:t>
            </a:r>
            <a:r>
              <a:rPr lang="en-US" baseline="0" dirty="0" smtClean="0"/>
              <a:t> 2) – ma </a:t>
            </a:r>
            <a:r>
              <a:rPr lang="en-US" baseline="0" dirty="0" err="1" smtClean="0"/>
              <a:t>trận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không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rõ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ràng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75022-E07E-4346-BFA9-00D12A3DD219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Câu</a:t>
            </a:r>
            <a:r>
              <a:rPr lang="en-US" baseline="0" smtClean="0"/>
              <a:t> 4: các câu trả lời chưa phù hợp với câu hỏi.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75022-E07E-4346-BFA9-00D12A3DD219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1D87-DEF2-4CF6-A984-1E7A32DDEB3F}" type="datetimeFigureOut">
              <a:rPr lang="en-US" smtClean="0"/>
              <a:pPr/>
              <a:t>3/9/2017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946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1D87-DEF2-4CF6-A984-1E7A32DDEB3F}" type="datetimeFigureOut">
              <a:rPr lang="en-US" smtClean="0"/>
              <a:pPr/>
              <a:t>3/9/2017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957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1D87-DEF2-4CF6-A984-1E7A32DDEB3F}" type="datetimeFigureOut">
              <a:rPr lang="en-US" smtClean="0"/>
              <a:pPr/>
              <a:t>3/9/2017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554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1D87-DEF2-4CF6-A984-1E7A32DDEB3F}" type="datetimeFigureOut">
              <a:rPr lang="en-US" smtClean="0"/>
              <a:pPr/>
              <a:t>3/9/2017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408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1D87-DEF2-4CF6-A984-1E7A32DDEB3F}" type="datetimeFigureOut">
              <a:rPr lang="en-US" smtClean="0"/>
              <a:pPr/>
              <a:t>3/9/2017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349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1D87-DEF2-4CF6-A984-1E7A32DDEB3F}" type="datetimeFigureOut">
              <a:rPr lang="en-US" smtClean="0"/>
              <a:pPr/>
              <a:t>3/9/2017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144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1D87-DEF2-4CF6-A984-1E7A32DDEB3F}" type="datetimeFigureOut">
              <a:rPr lang="en-US" smtClean="0"/>
              <a:pPr/>
              <a:t>3/9/2017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674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1D87-DEF2-4CF6-A984-1E7A32DDEB3F}" type="datetimeFigureOut">
              <a:rPr lang="en-US" smtClean="0"/>
              <a:pPr/>
              <a:t>3/9/2017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597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1D87-DEF2-4CF6-A984-1E7A32DDEB3F}" type="datetimeFigureOut">
              <a:rPr lang="en-US" smtClean="0"/>
              <a:pPr/>
              <a:t>3/9/2017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487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1D87-DEF2-4CF6-A984-1E7A32DDEB3F}" type="datetimeFigureOut">
              <a:rPr lang="en-US" smtClean="0"/>
              <a:pPr/>
              <a:t>3/9/2017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898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1D87-DEF2-4CF6-A984-1E7A32DDEB3F}" type="datetimeFigureOut">
              <a:rPr lang="en-US" smtClean="0"/>
              <a:pPr/>
              <a:t>3/9/2017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076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ED1D87-DEF2-4CF6-A984-1E7A32DDEB3F}" type="datetimeFigureOut">
              <a:rPr lang="en-US" smtClean="0"/>
              <a:pPr/>
              <a:t>3/9/2017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846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Times New Roman" pitchFamily="18" charset="0"/>
          <a:ea typeface="+mj-ea"/>
          <a:cs typeface="Times New Roman" pitchFamily="18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3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990600" y="206375"/>
            <a:ext cx="8458200" cy="1470025"/>
          </a:xfrm>
        </p:spPr>
        <p:txBody>
          <a:bodyPr>
            <a:normAutofit/>
          </a:bodyPr>
          <a:lstStyle/>
          <a:p>
            <a:r>
              <a:rPr lang="en-US" sz="2300" b="1" dirty="0" smtClean="0"/>
              <a:t>PHÒNG GIÁO DỤC </a:t>
            </a:r>
            <a:r>
              <a:rPr lang="en-US" sz="2300" b="1" dirty="0"/>
              <a:t>	</a:t>
            </a:r>
            <a:r>
              <a:rPr lang="en-US" sz="2300" b="1" dirty="0" smtClean="0"/>
              <a:t>VÀ ĐÀO TẠO QUẬN </a:t>
            </a:r>
            <a:r>
              <a:rPr lang="en-US" sz="2300" b="1" dirty="0" smtClean="0"/>
              <a:t>6</a:t>
            </a:r>
            <a:br>
              <a:rPr lang="en-US" sz="2300" b="1" dirty="0" smtClean="0"/>
            </a:br>
            <a:r>
              <a:rPr lang="en-US" sz="2300" b="1" dirty="0" smtClean="0"/>
              <a:t>TRƯỜNG TIỂU HỌC PHÚ LÂM</a:t>
            </a:r>
            <a:endParaRPr lang="en-US" sz="2300" b="1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-8056" y="2420888"/>
            <a:ext cx="9144000" cy="2376264"/>
          </a:xfrm>
        </p:spPr>
        <p:txBody>
          <a:bodyPr>
            <a:normAutofit fontScale="92500"/>
          </a:bodyPr>
          <a:lstStyle/>
          <a:p>
            <a:r>
              <a:rPr lang="en-US" sz="3800" b="1" kern="1500" dirty="0" smtClean="0">
                <a:solidFill>
                  <a:srgbClr val="FF0000"/>
                </a:solidFill>
              </a:rPr>
              <a:t>TẬP HUẤN </a:t>
            </a:r>
            <a:r>
              <a:rPr lang="en-US" sz="3800" b="1" dirty="0" smtClean="0">
                <a:solidFill>
                  <a:srgbClr val="FF0000"/>
                </a:solidFill>
              </a:rPr>
              <a:t>NÂNG CAO NĂNG LỰC</a:t>
            </a:r>
          </a:p>
          <a:p>
            <a:r>
              <a:rPr lang="en-US" sz="3800" b="1" dirty="0" smtClean="0">
                <a:solidFill>
                  <a:srgbClr val="FF0000"/>
                </a:solidFill>
              </a:rPr>
              <a:t> RA ĐỀ TIẾNG VIỆT -KIỂM TRA ĐỊNH KỲ </a:t>
            </a:r>
          </a:p>
          <a:p>
            <a:r>
              <a:rPr lang="en-US" sz="3800" b="1" dirty="0" smtClean="0">
                <a:solidFill>
                  <a:srgbClr val="FF0000"/>
                </a:solidFill>
              </a:rPr>
              <a:t>THEO TT 22/2016/TT-BGDĐT</a:t>
            </a:r>
            <a:endParaRPr lang="en-US" sz="3800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52600" y="6219568"/>
            <a:ext cx="579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Quận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6,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9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2017</a:t>
            </a:r>
            <a:endParaRPr lang="en-US" sz="2800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8854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381000"/>
            <a:ext cx="9144000" cy="28956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*</a:t>
            </a:r>
            <a:r>
              <a:rPr lang="en-US" b="1" dirty="0" err="1" smtClean="0">
                <a:solidFill>
                  <a:srgbClr val="FF0000"/>
                </a:solidFill>
              </a:rPr>
              <a:t>Mức</a:t>
            </a:r>
            <a:r>
              <a:rPr lang="en-US" b="1" dirty="0" smtClean="0">
                <a:solidFill>
                  <a:srgbClr val="FF0000"/>
                </a:solidFill>
              </a:rPr>
              <a:t> 4 (</a:t>
            </a:r>
            <a:r>
              <a:rPr lang="en-US" b="1" dirty="0" err="1" smtClean="0">
                <a:solidFill>
                  <a:srgbClr val="FF0000"/>
                </a:solidFill>
              </a:rPr>
              <a:t>Vận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dụng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phản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hồi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  <a:r>
              <a:rPr lang="en-US" dirty="0" smtClean="0">
                <a:solidFill>
                  <a:srgbClr val="FF0000"/>
                </a:solidFill>
              </a:rPr>
              <a:t>: </a:t>
            </a:r>
            <a:r>
              <a:rPr lang="en-US" dirty="0" err="1" smtClean="0">
                <a:solidFill>
                  <a:srgbClr val="FF0000"/>
                </a:solidFill>
              </a:rPr>
              <a:t>Lựa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chọn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để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sử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dụng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một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dirty="0" err="1" smtClean="0">
                <a:solidFill>
                  <a:srgbClr val="FF0000"/>
                </a:solidFill>
              </a:rPr>
              <a:t>đơn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vị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kiểu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loại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đơn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vị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một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dirty="0" err="1" smtClean="0">
                <a:solidFill>
                  <a:srgbClr val="FF0000"/>
                </a:solidFill>
              </a:rPr>
              <a:t>bộ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dirty="0" err="1" smtClean="0">
                <a:solidFill>
                  <a:srgbClr val="FF0000"/>
                </a:solidFill>
              </a:rPr>
              <a:t>phận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nào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đó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một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cách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nghệ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thuật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br>
              <a:rPr lang="en-US" dirty="0" smtClean="0">
                <a:solidFill>
                  <a:srgbClr val="FF000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95600"/>
            <a:ext cx="8229600" cy="3230563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Ví</a:t>
            </a:r>
            <a:r>
              <a:rPr lang="en-US" dirty="0" smtClean="0"/>
              <a:t> </a:t>
            </a:r>
            <a:r>
              <a:rPr lang="en-US" dirty="0" err="1"/>
              <a:t>dụ</a:t>
            </a:r>
            <a:r>
              <a:rPr lang="en-US" dirty="0"/>
              <a:t> :</a:t>
            </a:r>
          </a:p>
          <a:p>
            <a:pPr marL="0" indent="0">
              <a:buNone/>
            </a:pPr>
            <a:r>
              <a:rPr lang="en-US" i="1" dirty="0" smtClean="0"/>
              <a:t>        </a:t>
            </a:r>
            <a:r>
              <a:rPr lang="en-US" sz="4000" i="1" dirty="0" err="1" smtClean="0"/>
              <a:t>Thay</a:t>
            </a:r>
            <a:r>
              <a:rPr lang="en-US" sz="4000" i="1" dirty="0" smtClean="0"/>
              <a:t> </a:t>
            </a:r>
            <a:r>
              <a:rPr lang="en-US" sz="4000" i="1" dirty="0" err="1"/>
              <a:t>từ</a:t>
            </a:r>
            <a:r>
              <a:rPr lang="en-US" sz="4000" i="1" dirty="0"/>
              <a:t> in </a:t>
            </a:r>
            <a:r>
              <a:rPr lang="en-US" sz="4000" i="1" dirty="0" err="1"/>
              <a:t>đậm</a:t>
            </a:r>
            <a:r>
              <a:rPr lang="en-US" sz="4000" i="1" dirty="0"/>
              <a:t> </a:t>
            </a:r>
            <a:r>
              <a:rPr lang="en-US" sz="4000" i="1" dirty="0" err="1"/>
              <a:t>bằng</a:t>
            </a:r>
            <a:r>
              <a:rPr lang="en-US" sz="4000" i="1" dirty="0"/>
              <a:t> </a:t>
            </a:r>
            <a:r>
              <a:rPr lang="en-US" sz="4000" i="1" dirty="0" err="1"/>
              <a:t>một</a:t>
            </a:r>
            <a:r>
              <a:rPr lang="en-US" sz="4000" i="1" dirty="0"/>
              <a:t> </a:t>
            </a:r>
            <a:r>
              <a:rPr lang="en-US" sz="4000" i="1" dirty="0" err="1"/>
              <a:t>từ</a:t>
            </a:r>
            <a:r>
              <a:rPr lang="en-US" sz="4000" i="1" dirty="0"/>
              <a:t> </a:t>
            </a:r>
            <a:r>
              <a:rPr lang="en-US" sz="4000" i="1" dirty="0" err="1"/>
              <a:t>láy</a:t>
            </a:r>
            <a:r>
              <a:rPr lang="en-US" sz="4000" i="1" dirty="0"/>
              <a:t> </a:t>
            </a:r>
            <a:r>
              <a:rPr lang="en-US" sz="4000" i="1" dirty="0" err="1"/>
              <a:t>đồng</a:t>
            </a:r>
            <a:r>
              <a:rPr lang="en-US" sz="4000" i="1" dirty="0"/>
              <a:t> </a:t>
            </a:r>
            <a:r>
              <a:rPr lang="en-US" sz="4000" i="1" dirty="0" err="1"/>
              <a:t>nghĩa</a:t>
            </a:r>
            <a:r>
              <a:rPr lang="en-US" sz="4000" i="1" dirty="0"/>
              <a:t> </a:t>
            </a:r>
            <a:r>
              <a:rPr lang="en-US" sz="4000" i="1" dirty="0" err="1"/>
              <a:t>để</a:t>
            </a:r>
            <a:r>
              <a:rPr lang="en-US" sz="4000" i="1" dirty="0"/>
              <a:t> </a:t>
            </a:r>
            <a:r>
              <a:rPr lang="en-US" sz="4000" i="1" dirty="0" err="1"/>
              <a:t>câu</a:t>
            </a:r>
            <a:r>
              <a:rPr lang="en-US" sz="4000" i="1" dirty="0"/>
              <a:t> </a:t>
            </a:r>
            <a:r>
              <a:rPr lang="en-US" sz="4000" i="1" dirty="0" err="1"/>
              <a:t>văn</a:t>
            </a:r>
            <a:r>
              <a:rPr lang="en-US" sz="4000" i="1" dirty="0"/>
              <a:t> </a:t>
            </a:r>
            <a:r>
              <a:rPr lang="en-US" sz="4000" i="1" dirty="0" err="1"/>
              <a:t>gợi</a:t>
            </a:r>
            <a:r>
              <a:rPr lang="en-US" sz="4000" i="1" dirty="0"/>
              <a:t> </a:t>
            </a:r>
            <a:r>
              <a:rPr lang="en-US" sz="4000" i="1" dirty="0" err="1"/>
              <a:t>tả</a:t>
            </a:r>
            <a:r>
              <a:rPr lang="en-US" sz="4000" i="1" dirty="0"/>
              <a:t> </a:t>
            </a:r>
            <a:r>
              <a:rPr lang="en-US" sz="4000" i="1" dirty="0" err="1"/>
              <a:t>hơn</a:t>
            </a:r>
            <a:r>
              <a:rPr lang="en-US" sz="4000" i="1" dirty="0"/>
              <a:t>: </a:t>
            </a:r>
            <a:endParaRPr lang="en-US" sz="4000" i="1" dirty="0" smtClean="0"/>
          </a:p>
          <a:p>
            <a:pPr marL="0" indent="0">
              <a:buNone/>
            </a:pPr>
            <a:r>
              <a:rPr lang="en-US" sz="4000" i="1" dirty="0" smtClean="0"/>
              <a:t>- </a:t>
            </a:r>
            <a:r>
              <a:rPr lang="en-US" sz="4000" dirty="0" err="1" smtClean="0"/>
              <a:t>Gió</a:t>
            </a:r>
            <a:r>
              <a:rPr lang="en-US" sz="4000" dirty="0" smtClean="0"/>
              <a:t> </a:t>
            </a:r>
            <a:r>
              <a:rPr lang="en-US" sz="4000" dirty="0" err="1"/>
              <a:t>thổi</a:t>
            </a:r>
            <a:r>
              <a:rPr lang="en-US" sz="4000" dirty="0"/>
              <a:t> </a:t>
            </a:r>
            <a:r>
              <a:rPr lang="en-US" sz="4000" b="1" dirty="0" err="1"/>
              <a:t>mạnh</a:t>
            </a:r>
            <a:r>
              <a:rPr lang="en-US" sz="4000" dirty="0"/>
              <a:t>, </a:t>
            </a:r>
            <a:r>
              <a:rPr lang="en-US" sz="4000" dirty="0" err="1"/>
              <a:t>lá</a:t>
            </a:r>
            <a:r>
              <a:rPr lang="en-US" sz="4000" dirty="0"/>
              <a:t> </a:t>
            </a:r>
            <a:r>
              <a:rPr lang="en-US" sz="4000" dirty="0" err="1"/>
              <a:t>cây</a:t>
            </a:r>
            <a:r>
              <a:rPr lang="en-US" sz="4000" dirty="0"/>
              <a:t> </a:t>
            </a:r>
            <a:r>
              <a:rPr lang="en-US" sz="4000" dirty="0" err="1"/>
              <a:t>rơi</a:t>
            </a:r>
            <a:r>
              <a:rPr lang="en-US" sz="4000" dirty="0"/>
              <a:t> </a:t>
            </a:r>
            <a:r>
              <a:rPr lang="en-US" sz="4000" b="1" dirty="0" err="1"/>
              <a:t>nhiều</a:t>
            </a:r>
            <a:r>
              <a:rPr lang="en-US" sz="4000" dirty="0"/>
              <a:t>, </a:t>
            </a:r>
            <a:r>
              <a:rPr lang="en-US" sz="4000" dirty="0" err="1"/>
              <a:t>từng</a:t>
            </a:r>
            <a:r>
              <a:rPr lang="en-US" sz="4000" dirty="0"/>
              <a:t> </a:t>
            </a:r>
            <a:r>
              <a:rPr lang="en-US" sz="4000" dirty="0" err="1"/>
              <a:t>đàn</a:t>
            </a:r>
            <a:r>
              <a:rPr lang="en-US" sz="4000" dirty="0"/>
              <a:t> </a:t>
            </a:r>
            <a:r>
              <a:rPr lang="en-US" sz="4000" dirty="0" err="1"/>
              <a:t>cò</a:t>
            </a:r>
            <a:r>
              <a:rPr lang="en-US" sz="4000" dirty="0"/>
              <a:t> bay </a:t>
            </a:r>
            <a:r>
              <a:rPr lang="en-US" sz="4000" b="1" dirty="0" err="1"/>
              <a:t>nhanh</a:t>
            </a:r>
            <a:r>
              <a:rPr lang="en-US" sz="4000" b="1" dirty="0"/>
              <a:t> </a:t>
            </a:r>
            <a:r>
              <a:rPr lang="en-US" sz="4000" dirty="0" err="1"/>
              <a:t>trong</a:t>
            </a:r>
            <a:r>
              <a:rPr lang="en-US" sz="4000" dirty="0"/>
              <a:t>  </a:t>
            </a:r>
            <a:r>
              <a:rPr lang="en-US" sz="4000" dirty="0" err="1"/>
              <a:t>mây</a:t>
            </a:r>
            <a:r>
              <a:rPr lang="en-US" sz="4000" i="1" dirty="0"/>
              <a:t>.</a:t>
            </a:r>
            <a:endParaRPr lang="en-US" sz="4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282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36912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THỰC HÀNH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5995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857232"/>
          </a:xfrm>
        </p:spPr>
        <p:txBody>
          <a:bodyPr>
            <a:normAutofit/>
          </a:bodyPr>
          <a:lstStyle/>
          <a:p>
            <a:r>
              <a:rPr lang="en-US" sz="4000" b="1" dirty="0" err="1" smtClean="0"/>
              <a:t>Một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ly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sữa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85794"/>
            <a:ext cx="8729634" cy="6072206"/>
          </a:xfrm>
        </p:spPr>
        <p:txBody>
          <a:bodyPr>
            <a:noAutofit/>
          </a:bodyPr>
          <a:lstStyle/>
          <a:p>
            <a:pPr marL="0" indent="449263" algn="just">
              <a:buNone/>
            </a:pPr>
            <a:r>
              <a:rPr lang="en-US" sz="1800" b="1" dirty="0" err="1" smtClean="0"/>
              <a:t>Trưa</a:t>
            </a:r>
            <a:r>
              <a:rPr lang="en-US" sz="1800" b="1" dirty="0" smtClean="0"/>
              <a:t> </a:t>
            </a:r>
            <a:r>
              <a:rPr lang="en-US" sz="1800" b="1" dirty="0" err="1"/>
              <a:t>hôm</a:t>
            </a:r>
            <a:r>
              <a:rPr lang="en-US" sz="1800" b="1" dirty="0"/>
              <a:t> </a:t>
            </a:r>
            <a:r>
              <a:rPr lang="en-US" sz="1800" b="1" dirty="0" err="1"/>
              <a:t>đó</a:t>
            </a:r>
            <a:r>
              <a:rPr lang="en-US" sz="1800" b="1" dirty="0"/>
              <a:t>, </a:t>
            </a:r>
            <a:r>
              <a:rPr lang="en-US" sz="1800" b="1" dirty="0" err="1"/>
              <a:t>một</a:t>
            </a:r>
            <a:r>
              <a:rPr lang="en-US" sz="1800" b="1" dirty="0"/>
              <a:t> </a:t>
            </a:r>
            <a:r>
              <a:rPr lang="en-US" sz="1800" b="1" dirty="0" err="1"/>
              <a:t>cậu</a:t>
            </a:r>
            <a:r>
              <a:rPr lang="en-US" sz="1800" b="1" dirty="0"/>
              <a:t> </a:t>
            </a:r>
            <a:r>
              <a:rPr lang="en-US" sz="1800" b="1" dirty="0" err="1"/>
              <a:t>bé</a:t>
            </a:r>
            <a:r>
              <a:rPr lang="en-US" sz="1800" b="1" dirty="0"/>
              <a:t> </a:t>
            </a:r>
            <a:r>
              <a:rPr lang="en-US" sz="1800" b="1" dirty="0" err="1"/>
              <a:t>nghèo</a:t>
            </a:r>
            <a:r>
              <a:rPr lang="en-US" sz="1800" b="1" dirty="0"/>
              <a:t> </a:t>
            </a:r>
            <a:r>
              <a:rPr lang="en-US" sz="1800" b="1" dirty="0" err="1"/>
              <a:t>bán</a:t>
            </a:r>
            <a:r>
              <a:rPr lang="en-US" sz="1800" b="1" dirty="0"/>
              <a:t> </a:t>
            </a:r>
            <a:r>
              <a:rPr lang="en-US" sz="1800" b="1" dirty="0" err="1"/>
              <a:t>hàng</a:t>
            </a:r>
            <a:r>
              <a:rPr lang="en-US" sz="1800" b="1" dirty="0"/>
              <a:t> </a:t>
            </a:r>
            <a:r>
              <a:rPr lang="en-US" sz="1800" b="1" dirty="0" err="1"/>
              <a:t>rong</a:t>
            </a:r>
            <a:r>
              <a:rPr lang="en-US" sz="1800" b="1" dirty="0"/>
              <a:t> ở </a:t>
            </a:r>
            <a:r>
              <a:rPr lang="en-US" sz="1800" b="1" dirty="0" err="1"/>
              <a:t>các</a:t>
            </a:r>
            <a:r>
              <a:rPr lang="en-US" sz="1800" b="1" dirty="0"/>
              <a:t> </a:t>
            </a:r>
            <a:r>
              <a:rPr lang="en-US" sz="1800" b="1" dirty="0" err="1"/>
              <a:t>khu</a:t>
            </a:r>
            <a:r>
              <a:rPr lang="en-US" sz="1800" b="1" dirty="0"/>
              <a:t> </a:t>
            </a:r>
            <a:r>
              <a:rPr lang="en-US" sz="1800" b="1" dirty="0" err="1"/>
              <a:t>nhà</a:t>
            </a:r>
            <a:r>
              <a:rPr lang="en-US" sz="1800" b="1" dirty="0"/>
              <a:t> </a:t>
            </a:r>
            <a:r>
              <a:rPr lang="en-US" sz="1800" b="1" dirty="0" err="1"/>
              <a:t>để</a:t>
            </a:r>
            <a:r>
              <a:rPr lang="en-US" sz="1800" b="1" dirty="0"/>
              <a:t> </a:t>
            </a:r>
            <a:r>
              <a:rPr lang="en-US" sz="1800" b="1" dirty="0" err="1"/>
              <a:t>kiếm</a:t>
            </a:r>
            <a:r>
              <a:rPr lang="en-US" sz="1800" b="1" dirty="0"/>
              <a:t> </a:t>
            </a:r>
            <a:r>
              <a:rPr lang="en-US" sz="1800" b="1" dirty="0" err="1"/>
              <a:t>tiền</a:t>
            </a:r>
            <a:r>
              <a:rPr lang="en-US" sz="1800" b="1" dirty="0"/>
              <a:t> </a:t>
            </a:r>
            <a:r>
              <a:rPr lang="en-US" sz="1800" b="1" dirty="0" err="1"/>
              <a:t>đi</a:t>
            </a:r>
            <a:r>
              <a:rPr lang="en-US" sz="1800" b="1" dirty="0"/>
              <a:t> </a:t>
            </a:r>
            <a:r>
              <a:rPr lang="en-US" sz="1800" b="1" dirty="0" err="1"/>
              <a:t>học</a:t>
            </a:r>
            <a:r>
              <a:rPr lang="en-US" sz="1800" b="1" dirty="0"/>
              <a:t>. </a:t>
            </a:r>
            <a:r>
              <a:rPr lang="en-US" sz="1800" b="1" dirty="0" err="1"/>
              <a:t>Bụng</a:t>
            </a:r>
            <a:r>
              <a:rPr lang="en-US" sz="1800" b="1" dirty="0"/>
              <a:t> </a:t>
            </a:r>
            <a:r>
              <a:rPr lang="en-US" sz="1800" b="1" dirty="0" err="1"/>
              <a:t>đói</a:t>
            </a:r>
            <a:r>
              <a:rPr lang="en-US" sz="1800" b="1" dirty="0"/>
              <a:t> </a:t>
            </a:r>
            <a:r>
              <a:rPr lang="en-US" sz="1800" b="1" dirty="0" err="1"/>
              <a:t>cồn</a:t>
            </a:r>
            <a:r>
              <a:rPr lang="en-US" sz="1800" b="1" dirty="0"/>
              <a:t> </a:t>
            </a:r>
            <a:r>
              <a:rPr lang="en-US" sz="1800" b="1" dirty="0" err="1"/>
              <a:t>cào</a:t>
            </a:r>
            <a:r>
              <a:rPr lang="en-US" sz="1800" b="1" dirty="0"/>
              <a:t> </a:t>
            </a:r>
            <a:r>
              <a:rPr lang="en-US" sz="1800" b="1" dirty="0" err="1"/>
              <a:t>mà</a:t>
            </a:r>
            <a:r>
              <a:rPr lang="en-US" sz="1800" b="1" dirty="0"/>
              <a:t> </a:t>
            </a:r>
            <a:r>
              <a:rPr lang="en-US" sz="1800" b="1" dirty="0" err="1"/>
              <a:t>lục</a:t>
            </a:r>
            <a:r>
              <a:rPr lang="en-US" sz="1800" b="1" dirty="0"/>
              <a:t> </a:t>
            </a:r>
            <a:r>
              <a:rPr lang="en-US" sz="1800" b="1" dirty="0" err="1"/>
              <a:t>túi</a:t>
            </a:r>
            <a:r>
              <a:rPr lang="en-US" sz="1800" b="1" dirty="0"/>
              <a:t> </a:t>
            </a:r>
            <a:r>
              <a:rPr lang="en-US" sz="1800" b="1" dirty="0" err="1"/>
              <a:t>chỉ</a:t>
            </a:r>
            <a:r>
              <a:rPr lang="en-US" sz="1800" b="1" dirty="0"/>
              <a:t> </a:t>
            </a:r>
            <a:r>
              <a:rPr lang="en-US" sz="1800" b="1" dirty="0" err="1"/>
              <a:t>còn</a:t>
            </a:r>
            <a:r>
              <a:rPr lang="en-US" sz="1800" b="1" dirty="0"/>
              <a:t> </a:t>
            </a:r>
            <a:r>
              <a:rPr lang="en-US" sz="1800" b="1" dirty="0" err="1"/>
              <a:t>mấy</a:t>
            </a:r>
            <a:r>
              <a:rPr lang="en-US" sz="1800" b="1" dirty="0"/>
              <a:t> </a:t>
            </a:r>
            <a:r>
              <a:rPr lang="en-US" sz="1800" b="1" dirty="0" err="1"/>
              <a:t>nghìn</a:t>
            </a:r>
            <a:r>
              <a:rPr lang="en-US" sz="1800" b="1" dirty="0"/>
              <a:t> </a:t>
            </a:r>
            <a:r>
              <a:rPr lang="en-US" sz="1800" b="1" dirty="0" err="1"/>
              <a:t>đồng</a:t>
            </a:r>
            <a:r>
              <a:rPr lang="en-US" sz="1800" b="1" dirty="0"/>
              <a:t> </a:t>
            </a:r>
            <a:r>
              <a:rPr lang="en-US" sz="1800" b="1" dirty="0" err="1"/>
              <a:t>ít</a:t>
            </a:r>
            <a:r>
              <a:rPr lang="en-US" sz="1800" b="1" dirty="0"/>
              <a:t> </a:t>
            </a:r>
            <a:r>
              <a:rPr lang="en-US" sz="1800" b="1" dirty="0" err="1"/>
              <a:t>ỏi</a:t>
            </a:r>
            <a:r>
              <a:rPr lang="en-US" sz="1800" b="1" dirty="0"/>
              <a:t>, </a:t>
            </a:r>
            <a:r>
              <a:rPr lang="en-US" sz="1800" b="1" dirty="0" err="1"/>
              <a:t>cậu</a:t>
            </a:r>
            <a:r>
              <a:rPr lang="en-US" sz="1800" b="1" dirty="0"/>
              <a:t> </a:t>
            </a:r>
            <a:r>
              <a:rPr lang="en-US" sz="1800" b="1" dirty="0" err="1"/>
              <a:t>liều</a:t>
            </a:r>
            <a:r>
              <a:rPr lang="en-US" sz="1800" b="1" dirty="0"/>
              <a:t> </a:t>
            </a:r>
            <a:r>
              <a:rPr lang="en-US" sz="1800" b="1" dirty="0" err="1"/>
              <a:t>xin</a:t>
            </a:r>
            <a:r>
              <a:rPr lang="en-US" sz="1800" b="1" dirty="0"/>
              <a:t> </a:t>
            </a:r>
            <a:r>
              <a:rPr lang="en-US" sz="1800" b="1" dirty="0" err="1"/>
              <a:t>một</a:t>
            </a:r>
            <a:r>
              <a:rPr lang="en-US" sz="1800" b="1" dirty="0"/>
              <a:t> </a:t>
            </a:r>
            <a:r>
              <a:rPr lang="en-US" sz="1800" b="1" dirty="0" err="1"/>
              <a:t>bữa</a:t>
            </a:r>
            <a:r>
              <a:rPr lang="en-US" sz="1800" b="1" dirty="0"/>
              <a:t> </a:t>
            </a:r>
            <a:r>
              <a:rPr lang="en-US" sz="1800" b="1" dirty="0" err="1"/>
              <a:t>ăn</a:t>
            </a:r>
            <a:r>
              <a:rPr lang="en-US" sz="1800" b="1" dirty="0"/>
              <a:t> </a:t>
            </a:r>
            <a:r>
              <a:rPr lang="en-US" sz="1800" b="1" dirty="0" err="1"/>
              <a:t>của</a:t>
            </a:r>
            <a:r>
              <a:rPr lang="en-US" sz="1800" b="1" dirty="0"/>
              <a:t> </a:t>
            </a:r>
            <a:r>
              <a:rPr lang="en-US" sz="1800" b="1" dirty="0" err="1"/>
              <a:t>gia</a:t>
            </a:r>
            <a:r>
              <a:rPr lang="en-US" sz="1800" b="1" dirty="0"/>
              <a:t> </a:t>
            </a:r>
            <a:r>
              <a:rPr lang="en-US" sz="1800" b="1" dirty="0" err="1"/>
              <a:t>đình</a:t>
            </a:r>
            <a:r>
              <a:rPr lang="en-US" sz="1800" b="1" dirty="0"/>
              <a:t> </a:t>
            </a:r>
            <a:r>
              <a:rPr lang="en-US" sz="1800" b="1" dirty="0" err="1"/>
              <a:t>gần</a:t>
            </a:r>
            <a:r>
              <a:rPr lang="en-US" sz="1800" b="1" dirty="0"/>
              <a:t> </a:t>
            </a:r>
            <a:r>
              <a:rPr lang="en-US" sz="1800" b="1" dirty="0" err="1"/>
              <a:t>đó</a:t>
            </a:r>
            <a:r>
              <a:rPr lang="en-US" sz="1800" b="1" dirty="0"/>
              <a:t> </a:t>
            </a:r>
            <a:r>
              <a:rPr lang="en-US" sz="1800" b="1" dirty="0" err="1"/>
              <a:t>nhưng</a:t>
            </a:r>
            <a:r>
              <a:rPr lang="en-US" sz="1800" b="1" dirty="0"/>
              <a:t> </a:t>
            </a:r>
            <a:r>
              <a:rPr lang="en-US" sz="1800" b="1" dirty="0" err="1"/>
              <a:t>cậu</a:t>
            </a:r>
            <a:r>
              <a:rPr lang="en-US" sz="1800" b="1" dirty="0"/>
              <a:t> </a:t>
            </a:r>
            <a:r>
              <a:rPr lang="en-US" sz="1800" b="1" dirty="0" err="1"/>
              <a:t>giật</a:t>
            </a:r>
            <a:r>
              <a:rPr lang="en-US" sz="1800" b="1" dirty="0"/>
              <a:t> </a:t>
            </a:r>
            <a:r>
              <a:rPr lang="en-US" sz="1800" b="1" dirty="0" err="1"/>
              <a:t>mình</a:t>
            </a:r>
            <a:r>
              <a:rPr lang="en-US" sz="1800" b="1" dirty="0"/>
              <a:t> </a:t>
            </a:r>
            <a:r>
              <a:rPr lang="en-US" sz="1800" b="1" dirty="0" err="1"/>
              <a:t>xấu</a:t>
            </a:r>
            <a:r>
              <a:rPr lang="en-US" sz="1800" b="1" dirty="0"/>
              <a:t> </a:t>
            </a:r>
            <a:r>
              <a:rPr lang="en-US" sz="1800" b="1" dirty="0" err="1"/>
              <a:t>hổ</a:t>
            </a:r>
            <a:r>
              <a:rPr lang="en-US" sz="1800" b="1" dirty="0"/>
              <a:t> </a:t>
            </a:r>
            <a:r>
              <a:rPr lang="en-US" sz="1800" b="1" dirty="0" err="1"/>
              <a:t>khi</a:t>
            </a:r>
            <a:r>
              <a:rPr lang="en-US" sz="1800" b="1" dirty="0"/>
              <a:t> </a:t>
            </a:r>
            <a:r>
              <a:rPr lang="en-US" sz="1800" b="1" dirty="0" err="1"/>
              <a:t>thấy</a:t>
            </a:r>
            <a:r>
              <a:rPr lang="en-US" sz="1800" b="1" dirty="0"/>
              <a:t> </a:t>
            </a:r>
            <a:r>
              <a:rPr lang="en-US" sz="1800" b="1" dirty="0" err="1"/>
              <a:t>một</a:t>
            </a:r>
            <a:r>
              <a:rPr lang="en-US" sz="1800" b="1" dirty="0"/>
              <a:t> </a:t>
            </a:r>
            <a:r>
              <a:rPr lang="en-US" sz="1800" b="1" dirty="0" err="1"/>
              <a:t>cô</a:t>
            </a:r>
            <a:r>
              <a:rPr lang="en-US" sz="1800" b="1" dirty="0"/>
              <a:t> </a:t>
            </a:r>
            <a:r>
              <a:rPr lang="en-US" sz="1800" b="1" dirty="0" err="1"/>
              <a:t>bé</a:t>
            </a:r>
            <a:r>
              <a:rPr lang="en-US" sz="1800" b="1" dirty="0"/>
              <a:t> </a:t>
            </a:r>
            <a:r>
              <a:rPr lang="en-US" sz="1800" b="1" dirty="0" err="1"/>
              <a:t>mở</a:t>
            </a:r>
            <a:r>
              <a:rPr lang="en-US" sz="1800" b="1" dirty="0"/>
              <a:t> </a:t>
            </a:r>
            <a:r>
              <a:rPr lang="en-US" sz="1800" b="1" dirty="0" err="1"/>
              <a:t>cửa</a:t>
            </a:r>
            <a:r>
              <a:rPr lang="en-US" sz="1800" b="1" dirty="0"/>
              <a:t>. </a:t>
            </a:r>
            <a:r>
              <a:rPr lang="en-US" sz="1800" b="1" dirty="0" err="1"/>
              <a:t>Cậu</a:t>
            </a:r>
            <a:r>
              <a:rPr lang="en-US" sz="1800" b="1" dirty="0"/>
              <a:t> </a:t>
            </a:r>
            <a:r>
              <a:rPr lang="en-US" sz="1800" b="1" dirty="0" err="1"/>
              <a:t>bé</a:t>
            </a:r>
            <a:r>
              <a:rPr lang="en-US" sz="1800" b="1" dirty="0"/>
              <a:t> </a:t>
            </a:r>
            <a:r>
              <a:rPr lang="en-US" sz="1800" b="1" dirty="0" err="1"/>
              <a:t>đành</a:t>
            </a:r>
            <a:r>
              <a:rPr lang="en-US" sz="1800" b="1" dirty="0"/>
              <a:t> </a:t>
            </a:r>
            <a:r>
              <a:rPr lang="en-US" sz="1800" b="1" dirty="0" err="1"/>
              <a:t>xin</a:t>
            </a:r>
            <a:r>
              <a:rPr lang="en-US" sz="1800" b="1" dirty="0"/>
              <a:t> </a:t>
            </a:r>
            <a:r>
              <a:rPr lang="en-US" sz="1800" b="1" dirty="0" err="1"/>
              <a:t>một</a:t>
            </a:r>
            <a:r>
              <a:rPr lang="en-US" sz="1800" b="1" dirty="0"/>
              <a:t> </a:t>
            </a:r>
            <a:r>
              <a:rPr lang="en-US" sz="1800" b="1" dirty="0" err="1"/>
              <a:t>ly</a:t>
            </a:r>
            <a:r>
              <a:rPr lang="en-US" sz="1800" b="1" dirty="0"/>
              <a:t> </a:t>
            </a:r>
            <a:r>
              <a:rPr lang="en-US" sz="1800" b="1" dirty="0" err="1"/>
              <a:t>nước</a:t>
            </a:r>
            <a:r>
              <a:rPr lang="en-US" sz="1800" b="1" dirty="0"/>
              <a:t> </a:t>
            </a:r>
            <a:r>
              <a:rPr lang="en-US" sz="1800" b="1" dirty="0" err="1"/>
              <a:t>uống</a:t>
            </a:r>
            <a:r>
              <a:rPr lang="en-US" sz="1800" b="1" dirty="0"/>
              <a:t> </a:t>
            </a:r>
            <a:r>
              <a:rPr lang="en-US" sz="1800" b="1" dirty="0" err="1"/>
              <a:t>thay</a:t>
            </a:r>
            <a:r>
              <a:rPr lang="en-US" sz="1800" b="1" dirty="0"/>
              <a:t> </a:t>
            </a:r>
            <a:r>
              <a:rPr lang="en-US" sz="1800" b="1" dirty="0" err="1"/>
              <a:t>vì</a:t>
            </a:r>
            <a:r>
              <a:rPr lang="en-US" sz="1800" b="1" dirty="0"/>
              <a:t> </a:t>
            </a:r>
            <a:r>
              <a:rPr lang="en-US" sz="1800" b="1" dirty="0" err="1"/>
              <a:t>chút</a:t>
            </a:r>
            <a:r>
              <a:rPr lang="en-US" sz="1800" b="1" dirty="0"/>
              <a:t> </a:t>
            </a:r>
            <a:r>
              <a:rPr lang="en-US" sz="1800" b="1" dirty="0" err="1"/>
              <a:t>gì</a:t>
            </a:r>
            <a:r>
              <a:rPr lang="en-US" sz="1800" b="1" dirty="0"/>
              <a:t> </a:t>
            </a:r>
            <a:r>
              <a:rPr lang="en-US" sz="1800" b="1" dirty="0" err="1"/>
              <a:t>đó</a:t>
            </a:r>
            <a:r>
              <a:rPr lang="en-US" sz="1800" b="1" dirty="0"/>
              <a:t> </a:t>
            </a:r>
            <a:r>
              <a:rPr lang="en-US" sz="1800" b="1" dirty="0" err="1"/>
              <a:t>để</a:t>
            </a:r>
            <a:r>
              <a:rPr lang="en-US" sz="1800" b="1" dirty="0"/>
              <a:t> </a:t>
            </a:r>
            <a:r>
              <a:rPr lang="en-US" sz="1800" b="1" dirty="0" err="1"/>
              <a:t>ăn</a:t>
            </a:r>
            <a:r>
              <a:rPr lang="en-US" sz="1800" b="1" dirty="0"/>
              <a:t>. </a:t>
            </a:r>
            <a:r>
              <a:rPr lang="en-US" sz="1800" b="1" dirty="0" err="1"/>
              <a:t>Vì</a:t>
            </a:r>
            <a:r>
              <a:rPr lang="en-US" sz="1800" b="1" dirty="0"/>
              <a:t> </a:t>
            </a:r>
            <a:r>
              <a:rPr lang="en-US" sz="1800" b="1" dirty="0" err="1"/>
              <a:t>cô</a:t>
            </a:r>
            <a:r>
              <a:rPr lang="en-US" sz="1800" b="1" dirty="0"/>
              <a:t> </a:t>
            </a:r>
            <a:r>
              <a:rPr lang="en-US" sz="1800" b="1" dirty="0" err="1"/>
              <a:t>bé</a:t>
            </a:r>
            <a:r>
              <a:rPr lang="en-US" sz="1800" b="1" dirty="0"/>
              <a:t> </a:t>
            </a:r>
            <a:r>
              <a:rPr lang="en-US" sz="1800" b="1" dirty="0" err="1"/>
              <a:t>trông</a:t>
            </a:r>
            <a:r>
              <a:rPr lang="en-US" sz="1800" b="1" dirty="0"/>
              <a:t> </a:t>
            </a:r>
            <a:r>
              <a:rPr lang="en-US" sz="1800" b="1" dirty="0" err="1"/>
              <a:t>cậu</a:t>
            </a:r>
            <a:r>
              <a:rPr lang="en-US" sz="1800" b="1" dirty="0"/>
              <a:t> </a:t>
            </a:r>
            <a:r>
              <a:rPr lang="en-US" sz="1800" b="1" dirty="0" err="1"/>
              <a:t>có</a:t>
            </a:r>
            <a:r>
              <a:rPr lang="en-US" sz="1800" b="1" dirty="0"/>
              <a:t> </a:t>
            </a:r>
            <a:r>
              <a:rPr lang="en-US" sz="1800" b="1" dirty="0" err="1"/>
              <a:t>vẻ</a:t>
            </a:r>
            <a:r>
              <a:rPr lang="en-US" sz="1800" b="1" dirty="0"/>
              <a:t> </a:t>
            </a:r>
            <a:r>
              <a:rPr lang="en-US" sz="1800" b="1" dirty="0" err="1"/>
              <a:t>đang</a:t>
            </a:r>
            <a:r>
              <a:rPr lang="en-US" sz="1800" b="1" dirty="0"/>
              <a:t> </a:t>
            </a:r>
            <a:r>
              <a:rPr lang="en-US" sz="1800" b="1" dirty="0" err="1"/>
              <a:t>đói</a:t>
            </a:r>
            <a:r>
              <a:rPr lang="en-US" sz="1800" b="1" dirty="0"/>
              <a:t> </a:t>
            </a:r>
            <a:r>
              <a:rPr lang="en-US" sz="1800" b="1" dirty="0" err="1"/>
              <a:t>nên</a:t>
            </a:r>
            <a:r>
              <a:rPr lang="en-US" sz="1800" b="1" dirty="0"/>
              <a:t> </a:t>
            </a:r>
            <a:r>
              <a:rPr lang="en-US" sz="1800" b="1" dirty="0" err="1"/>
              <a:t>cô</a:t>
            </a:r>
            <a:r>
              <a:rPr lang="en-US" sz="1800" b="1" dirty="0"/>
              <a:t> </a:t>
            </a:r>
            <a:r>
              <a:rPr lang="en-US" sz="1800" b="1" dirty="0" err="1"/>
              <a:t>bưng</a:t>
            </a:r>
            <a:r>
              <a:rPr lang="en-US" sz="1800" b="1" dirty="0"/>
              <a:t> </a:t>
            </a:r>
            <a:r>
              <a:rPr lang="en-US" sz="1800" b="1" dirty="0" err="1"/>
              <a:t>ra</a:t>
            </a:r>
            <a:r>
              <a:rPr lang="en-US" sz="1800" b="1" dirty="0"/>
              <a:t> </a:t>
            </a:r>
            <a:r>
              <a:rPr lang="en-US" sz="1800" b="1" dirty="0" err="1"/>
              <a:t>một</a:t>
            </a:r>
            <a:r>
              <a:rPr lang="en-US" sz="1800" b="1" dirty="0"/>
              <a:t> </a:t>
            </a:r>
            <a:r>
              <a:rPr lang="en-US" sz="1800" b="1" dirty="0" err="1"/>
              <a:t>ly</a:t>
            </a:r>
            <a:r>
              <a:rPr lang="en-US" sz="1800" b="1" dirty="0"/>
              <a:t> </a:t>
            </a:r>
            <a:r>
              <a:rPr lang="en-US" sz="1800" b="1" dirty="0" err="1"/>
              <a:t>sữa</a:t>
            </a:r>
            <a:r>
              <a:rPr lang="en-US" sz="1800" b="1" dirty="0"/>
              <a:t> </a:t>
            </a:r>
            <a:r>
              <a:rPr lang="en-US" sz="1800" b="1" dirty="0" err="1"/>
              <a:t>lớn</a:t>
            </a:r>
            <a:r>
              <a:rPr lang="en-US" sz="1800" b="1" dirty="0"/>
              <a:t>.</a:t>
            </a:r>
          </a:p>
          <a:p>
            <a:pPr marL="0" indent="449263" algn="just">
              <a:buNone/>
            </a:pPr>
            <a:r>
              <a:rPr lang="en-US" sz="1800" b="1" dirty="0"/>
              <a:t> </a:t>
            </a:r>
            <a:r>
              <a:rPr lang="en-US" sz="1800" b="1" dirty="0" err="1"/>
              <a:t>Cậu</a:t>
            </a:r>
            <a:r>
              <a:rPr lang="en-US" sz="1800" b="1" dirty="0"/>
              <a:t> </a:t>
            </a:r>
            <a:r>
              <a:rPr lang="en-US" sz="1800" b="1" dirty="0" err="1"/>
              <a:t>bé</a:t>
            </a:r>
            <a:r>
              <a:rPr lang="en-US" sz="1800" b="1" dirty="0"/>
              <a:t> </a:t>
            </a:r>
            <a:r>
              <a:rPr lang="en-US" sz="1800" b="1" dirty="0" err="1"/>
              <a:t>uống</a:t>
            </a:r>
            <a:r>
              <a:rPr lang="en-US" sz="1800" b="1" dirty="0"/>
              <a:t> </a:t>
            </a:r>
            <a:r>
              <a:rPr lang="en-US" sz="1800" b="1" dirty="0" err="1"/>
              <a:t>xong</a:t>
            </a:r>
            <a:r>
              <a:rPr lang="en-US" sz="1800" b="1" dirty="0"/>
              <a:t> </a:t>
            </a:r>
            <a:r>
              <a:rPr lang="en-US" sz="1800" b="1" dirty="0" err="1"/>
              <a:t>bèn</a:t>
            </a:r>
            <a:r>
              <a:rPr lang="en-US" sz="1800" b="1" dirty="0"/>
              <a:t> </a:t>
            </a:r>
            <a:r>
              <a:rPr lang="en-US" sz="1800" b="1" dirty="0" err="1"/>
              <a:t>hỏi</a:t>
            </a:r>
            <a:r>
              <a:rPr lang="en-US" sz="1800" b="1" dirty="0"/>
              <a:t>: “ </a:t>
            </a:r>
            <a:r>
              <a:rPr lang="en-US" sz="1800" b="1" dirty="0" err="1"/>
              <a:t>Tôi</a:t>
            </a:r>
            <a:r>
              <a:rPr lang="en-US" sz="1800" b="1" dirty="0"/>
              <a:t> </a:t>
            </a:r>
            <a:r>
              <a:rPr lang="en-US" sz="1800" b="1" dirty="0" err="1"/>
              <a:t>nợ</a:t>
            </a:r>
            <a:r>
              <a:rPr lang="en-US" sz="1800" b="1" dirty="0"/>
              <a:t> </a:t>
            </a:r>
            <a:r>
              <a:rPr lang="en-US" sz="1800" b="1" dirty="0" err="1"/>
              <a:t>bạn</a:t>
            </a:r>
            <a:r>
              <a:rPr lang="en-US" sz="1800" b="1" dirty="0"/>
              <a:t> </a:t>
            </a:r>
            <a:r>
              <a:rPr lang="en-US" sz="1800" b="1" dirty="0" err="1"/>
              <a:t>bao</a:t>
            </a:r>
            <a:r>
              <a:rPr lang="en-US" sz="1800" b="1" dirty="0"/>
              <a:t> </a:t>
            </a:r>
            <a:r>
              <a:rPr lang="en-US" sz="1800" b="1" dirty="0" err="1"/>
              <a:t>nhiêu</a:t>
            </a:r>
            <a:r>
              <a:rPr lang="en-US" sz="1800" b="1" dirty="0"/>
              <a:t> </a:t>
            </a:r>
            <a:r>
              <a:rPr lang="en-US" sz="1800" b="1" dirty="0" err="1"/>
              <a:t>tiền</a:t>
            </a:r>
            <a:r>
              <a:rPr lang="en-US" sz="1800" b="1" dirty="0"/>
              <a:t>?”</a:t>
            </a:r>
          </a:p>
          <a:p>
            <a:pPr marL="0" indent="449263" algn="just">
              <a:buNone/>
            </a:pPr>
            <a:r>
              <a:rPr lang="en-US" sz="1800" b="1" dirty="0"/>
              <a:t> “</a:t>
            </a:r>
            <a:r>
              <a:rPr lang="en-US" sz="1800" b="1" dirty="0" err="1"/>
              <a:t>Bạn</a:t>
            </a:r>
            <a:r>
              <a:rPr lang="en-US" sz="1800" b="1" dirty="0"/>
              <a:t> </a:t>
            </a:r>
            <a:r>
              <a:rPr lang="en-US" sz="1800" b="1" dirty="0" err="1"/>
              <a:t>không</a:t>
            </a:r>
            <a:r>
              <a:rPr lang="en-US" sz="1800" b="1" dirty="0"/>
              <a:t> </a:t>
            </a:r>
            <a:r>
              <a:rPr lang="en-US" sz="1800" b="1" dirty="0" err="1"/>
              <a:t>nợ</a:t>
            </a:r>
            <a:r>
              <a:rPr lang="en-US" sz="1800" b="1" dirty="0"/>
              <a:t> </a:t>
            </a:r>
            <a:r>
              <a:rPr lang="en-US" sz="1800" b="1" dirty="0" err="1"/>
              <a:t>tôi</a:t>
            </a:r>
            <a:r>
              <a:rPr lang="en-US" sz="1800" b="1" dirty="0"/>
              <a:t> </a:t>
            </a:r>
            <a:r>
              <a:rPr lang="en-US" sz="1800" b="1" dirty="0" err="1"/>
              <a:t>bao</a:t>
            </a:r>
            <a:r>
              <a:rPr lang="en-US" sz="1800" b="1" dirty="0"/>
              <a:t> </a:t>
            </a:r>
            <a:r>
              <a:rPr lang="en-US" sz="1800" b="1" dirty="0" err="1"/>
              <a:t>nhiêu</a:t>
            </a:r>
            <a:r>
              <a:rPr lang="en-US" sz="1800" b="1" dirty="0"/>
              <a:t> </a:t>
            </a:r>
            <a:r>
              <a:rPr lang="en-US" sz="1800" b="1" dirty="0" err="1"/>
              <a:t>cả</a:t>
            </a:r>
            <a:r>
              <a:rPr lang="en-US" sz="1800" b="1" dirty="0"/>
              <a:t>. </a:t>
            </a:r>
            <a:r>
              <a:rPr lang="en-US" sz="1800" b="1" dirty="0" err="1"/>
              <a:t>Mẹ</a:t>
            </a:r>
            <a:r>
              <a:rPr lang="en-US" sz="1800" b="1" dirty="0"/>
              <a:t> </a:t>
            </a:r>
            <a:r>
              <a:rPr lang="en-US" sz="1800" b="1" dirty="0" err="1"/>
              <a:t>tôi</a:t>
            </a:r>
            <a:r>
              <a:rPr lang="en-US" sz="1800" b="1" dirty="0"/>
              <a:t> </a:t>
            </a:r>
            <a:r>
              <a:rPr lang="en-US" sz="1800" b="1" dirty="0" err="1"/>
              <a:t>dạy</a:t>
            </a:r>
            <a:r>
              <a:rPr lang="en-US" sz="1800" b="1" dirty="0"/>
              <a:t> </a:t>
            </a:r>
            <a:r>
              <a:rPr lang="en-US" sz="1800" b="1" dirty="0" err="1"/>
              <a:t>rằng</a:t>
            </a:r>
            <a:r>
              <a:rPr lang="en-US" sz="1800" b="1" dirty="0"/>
              <a:t>: Ta </a:t>
            </a:r>
            <a:r>
              <a:rPr lang="en-US" sz="1800" b="1" dirty="0" err="1"/>
              <a:t>không</a:t>
            </a:r>
            <a:r>
              <a:rPr lang="en-US" sz="1800" b="1" dirty="0"/>
              <a:t> </a:t>
            </a:r>
            <a:r>
              <a:rPr lang="en-US" sz="1800" b="1" dirty="0" err="1"/>
              <a:t>bao</a:t>
            </a:r>
            <a:r>
              <a:rPr lang="en-US" sz="1800" b="1" dirty="0"/>
              <a:t> </a:t>
            </a:r>
            <a:r>
              <a:rPr lang="en-US" sz="1800" b="1" dirty="0" err="1"/>
              <a:t>giờ</a:t>
            </a:r>
            <a:r>
              <a:rPr lang="en-US" sz="1800" b="1" dirty="0"/>
              <a:t> </a:t>
            </a:r>
            <a:r>
              <a:rPr lang="en-US" sz="1800" b="1" dirty="0" err="1"/>
              <a:t>nhận</a:t>
            </a:r>
            <a:r>
              <a:rPr lang="en-US" sz="1800" b="1" dirty="0"/>
              <a:t> </a:t>
            </a:r>
            <a:r>
              <a:rPr lang="en-US" sz="1800" b="1" dirty="0" err="1"/>
              <a:t>tiền</a:t>
            </a:r>
            <a:r>
              <a:rPr lang="en-US" sz="1800" b="1" dirty="0"/>
              <a:t> </a:t>
            </a:r>
            <a:r>
              <a:rPr lang="en-US" sz="1800" b="1" dirty="0" err="1"/>
              <a:t>khi</a:t>
            </a:r>
            <a:r>
              <a:rPr lang="en-US" sz="1800" b="1" dirty="0"/>
              <a:t> </a:t>
            </a:r>
            <a:r>
              <a:rPr lang="en-US" sz="1800" b="1" dirty="0" err="1"/>
              <a:t>giúp</a:t>
            </a:r>
            <a:r>
              <a:rPr lang="en-US" sz="1800" b="1" dirty="0"/>
              <a:t> </a:t>
            </a:r>
            <a:r>
              <a:rPr lang="en-US" sz="1800" b="1" dirty="0" err="1"/>
              <a:t>ai</a:t>
            </a:r>
            <a:r>
              <a:rPr lang="en-US" sz="1800" b="1" dirty="0"/>
              <a:t> </a:t>
            </a:r>
            <a:r>
              <a:rPr lang="en-US" sz="1800" b="1" dirty="0" err="1"/>
              <a:t>đó</a:t>
            </a:r>
            <a:r>
              <a:rPr lang="en-US" sz="1800" b="1" dirty="0"/>
              <a:t>.”</a:t>
            </a:r>
          </a:p>
          <a:p>
            <a:pPr marL="0" indent="449263" algn="just">
              <a:buNone/>
            </a:pPr>
            <a:r>
              <a:rPr lang="en-US" sz="1800" b="1" dirty="0" err="1"/>
              <a:t>Cậu</a:t>
            </a:r>
            <a:r>
              <a:rPr lang="en-US" sz="1800" b="1" dirty="0"/>
              <a:t> </a:t>
            </a:r>
            <a:r>
              <a:rPr lang="en-US" sz="1800" b="1" dirty="0" err="1"/>
              <a:t>bé</a:t>
            </a:r>
            <a:r>
              <a:rPr lang="en-US" sz="1800" b="1" dirty="0"/>
              <a:t> </a:t>
            </a:r>
            <a:r>
              <a:rPr lang="en-US" sz="1800" b="1" dirty="0" err="1"/>
              <a:t>cảm</a:t>
            </a:r>
            <a:r>
              <a:rPr lang="en-US" sz="1800" b="1" dirty="0"/>
              <a:t> </a:t>
            </a:r>
            <a:r>
              <a:rPr lang="en-US" sz="1800" b="1" dirty="0" err="1"/>
              <a:t>ơn</a:t>
            </a:r>
            <a:r>
              <a:rPr lang="en-US" sz="1800" b="1" dirty="0"/>
              <a:t> </a:t>
            </a:r>
            <a:r>
              <a:rPr lang="en-US" sz="1800" b="1" dirty="0" err="1"/>
              <a:t>và</a:t>
            </a:r>
            <a:r>
              <a:rPr lang="en-US" sz="1800" b="1" dirty="0"/>
              <a:t> </a:t>
            </a:r>
            <a:r>
              <a:rPr lang="en-US" sz="1800" b="1" dirty="0" err="1"/>
              <a:t>bước</a:t>
            </a:r>
            <a:r>
              <a:rPr lang="en-US" sz="1800" b="1" dirty="0"/>
              <a:t> </a:t>
            </a:r>
            <a:r>
              <a:rPr lang="en-US" sz="1800" b="1" dirty="0" err="1"/>
              <a:t>đi</a:t>
            </a:r>
            <a:r>
              <a:rPr lang="en-US" sz="1800" b="1" dirty="0"/>
              <a:t>. </a:t>
            </a:r>
            <a:r>
              <a:rPr lang="en-US" sz="1800" b="1" dirty="0" err="1"/>
              <a:t>Lúc</a:t>
            </a:r>
            <a:r>
              <a:rPr lang="en-US" sz="1800" b="1" dirty="0"/>
              <a:t> </a:t>
            </a:r>
            <a:r>
              <a:rPr lang="en-US" sz="1800" b="1" dirty="0" err="1"/>
              <a:t>này</a:t>
            </a:r>
            <a:r>
              <a:rPr lang="en-US" sz="1800" b="1" dirty="0"/>
              <a:t>, </a:t>
            </a:r>
            <a:r>
              <a:rPr lang="en-US" sz="1800" b="1" dirty="0" err="1"/>
              <a:t>cậu</a:t>
            </a:r>
            <a:r>
              <a:rPr lang="en-US" sz="1800" b="1" dirty="0"/>
              <a:t> </a:t>
            </a:r>
            <a:r>
              <a:rPr lang="en-US" sz="1800" b="1" dirty="0" err="1"/>
              <a:t>bé</a:t>
            </a:r>
            <a:r>
              <a:rPr lang="en-US" sz="1800" b="1" dirty="0"/>
              <a:t> </a:t>
            </a:r>
            <a:r>
              <a:rPr lang="en-US" sz="1800" b="1" dirty="0" err="1"/>
              <a:t>cảm</a:t>
            </a:r>
            <a:r>
              <a:rPr lang="en-US" sz="1800" b="1" dirty="0"/>
              <a:t> </a:t>
            </a:r>
            <a:r>
              <a:rPr lang="en-US" sz="1800" b="1" dirty="0" err="1"/>
              <a:t>thấy</a:t>
            </a:r>
            <a:r>
              <a:rPr lang="en-US" sz="1800" b="1" dirty="0"/>
              <a:t> </a:t>
            </a:r>
            <a:r>
              <a:rPr lang="en-US" sz="1800" b="1" dirty="0" err="1"/>
              <a:t>tự</a:t>
            </a:r>
            <a:r>
              <a:rPr lang="en-US" sz="1800" b="1" dirty="0"/>
              <a:t> tin </a:t>
            </a:r>
            <a:r>
              <a:rPr lang="en-US" sz="1800" b="1" dirty="0" err="1"/>
              <a:t>và</a:t>
            </a:r>
            <a:r>
              <a:rPr lang="en-US" sz="1800" b="1" dirty="0"/>
              <a:t> </a:t>
            </a:r>
            <a:r>
              <a:rPr lang="en-US" sz="1800" b="1" dirty="0" err="1"/>
              <a:t>mạnh</a:t>
            </a:r>
            <a:r>
              <a:rPr lang="en-US" sz="1800" b="1" dirty="0"/>
              <a:t> </a:t>
            </a:r>
            <a:r>
              <a:rPr lang="en-US" sz="1800" b="1" dirty="0" err="1"/>
              <a:t>mẽ</a:t>
            </a:r>
            <a:r>
              <a:rPr lang="en-US" sz="1800" b="1" dirty="0"/>
              <a:t> </a:t>
            </a:r>
            <a:r>
              <a:rPr lang="en-US" sz="1800" b="1" dirty="0" err="1"/>
              <a:t>hơn</a:t>
            </a:r>
            <a:r>
              <a:rPr lang="en-US" sz="1800" b="1" dirty="0"/>
              <a:t> </a:t>
            </a:r>
            <a:r>
              <a:rPr lang="en-US" sz="1800" b="1" dirty="0" err="1"/>
              <a:t>nhiều</a:t>
            </a:r>
            <a:r>
              <a:rPr lang="en-US" sz="1800" b="1" dirty="0"/>
              <a:t>.</a:t>
            </a:r>
          </a:p>
          <a:p>
            <a:pPr marL="0" indent="449263" algn="just">
              <a:buNone/>
            </a:pPr>
            <a:r>
              <a:rPr lang="en-US" sz="1800" b="1" dirty="0" err="1"/>
              <a:t>Nhiều</a:t>
            </a:r>
            <a:r>
              <a:rPr lang="en-US" sz="1800" b="1" dirty="0"/>
              <a:t> </a:t>
            </a:r>
            <a:r>
              <a:rPr lang="en-US" sz="1800" b="1" dirty="0" err="1"/>
              <a:t>năm</a:t>
            </a:r>
            <a:r>
              <a:rPr lang="en-US" sz="1800" b="1" dirty="0"/>
              <a:t> </a:t>
            </a:r>
            <a:r>
              <a:rPr lang="en-US" sz="1800" b="1" dirty="0" err="1"/>
              <a:t>sau</a:t>
            </a:r>
            <a:r>
              <a:rPr lang="en-US" sz="1800" b="1" dirty="0"/>
              <a:t> </a:t>
            </a:r>
            <a:r>
              <a:rPr lang="en-US" sz="1800" b="1" dirty="0" err="1"/>
              <a:t>đó</a:t>
            </a:r>
            <a:r>
              <a:rPr lang="en-US" sz="1800" b="1" dirty="0"/>
              <a:t>, </a:t>
            </a:r>
            <a:r>
              <a:rPr lang="en-US" sz="1800" b="1" dirty="0" err="1"/>
              <a:t>cô</a:t>
            </a:r>
            <a:r>
              <a:rPr lang="en-US" sz="1800" b="1" dirty="0"/>
              <a:t> </a:t>
            </a:r>
            <a:r>
              <a:rPr lang="en-US" sz="1800" b="1" dirty="0" err="1"/>
              <a:t>bé</a:t>
            </a:r>
            <a:r>
              <a:rPr lang="en-US" sz="1800" b="1" dirty="0"/>
              <a:t> </a:t>
            </a:r>
            <a:r>
              <a:rPr lang="en-US" sz="1800" b="1" dirty="0" err="1"/>
              <a:t>ngày</a:t>
            </a:r>
            <a:r>
              <a:rPr lang="en-US" sz="1800" b="1" dirty="0"/>
              <a:t> </a:t>
            </a:r>
            <a:r>
              <a:rPr lang="en-US" sz="1800" b="1" dirty="0" err="1"/>
              <a:t>nào</a:t>
            </a:r>
            <a:r>
              <a:rPr lang="en-US" sz="1800" b="1" dirty="0"/>
              <a:t> </a:t>
            </a:r>
            <a:r>
              <a:rPr lang="en-US" sz="1800" b="1" dirty="0" err="1"/>
              <a:t>giờ</a:t>
            </a:r>
            <a:r>
              <a:rPr lang="en-US" sz="1800" b="1" dirty="0"/>
              <a:t> </a:t>
            </a:r>
            <a:r>
              <a:rPr lang="en-US" sz="1800" b="1" dirty="0" err="1"/>
              <a:t>mắc</a:t>
            </a:r>
            <a:r>
              <a:rPr lang="en-US" sz="1800" b="1" dirty="0"/>
              <a:t> </a:t>
            </a:r>
            <a:r>
              <a:rPr lang="en-US" sz="1800" b="1" dirty="0" err="1"/>
              <a:t>phải</a:t>
            </a:r>
            <a:r>
              <a:rPr lang="en-US" sz="1800" b="1" dirty="0"/>
              <a:t> </a:t>
            </a:r>
            <a:r>
              <a:rPr lang="en-US" sz="1800" b="1" dirty="0" err="1"/>
              <a:t>một</a:t>
            </a:r>
            <a:r>
              <a:rPr lang="en-US" sz="1800" b="1" dirty="0"/>
              <a:t> </a:t>
            </a:r>
            <a:r>
              <a:rPr lang="en-US" sz="1800" b="1" dirty="0" err="1"/>
              <a:t>căn</a:t>
            </a:r>
            <a:r>
              <a:rPr lang="en-US" sz="1800" b="1" dirty="0"/>
              <a:t> </a:t>
            </a:r>
            <a:r>
              <a:rPr lang="en-US" sz="1800" b="1" dirty="0" err="1"/>
              <a:t>bệnh</a:t>
            </a:r>
            <a:r>
              <a:rPr lang="en-US" sz="1800" b="1" dirty="0"/>
              <a:t> </a:t>
            </a:r>
            <a:r>
              <a:rPr lang="en-US" sz="1800" b="1" dirty="0" err="1"/>
              <a:t>hiểm</a:t>
            </a:r>
            <a:r>
              <a:rPr lang="en-US" sz="1800" b="1" dirty="0"/>
              <a:t> </a:t>
            </a:r>
            <a:r>
              <a:rPr lang="en-US" sz="1800" b="1" dirty="0" err="1"/>
              <a:t>nghèo</a:t>
            </a:r>
            <a:r>
              <a:rPr lang="en-US" sz="1800" b="1" dirty="0"/>
              <a:t> </a:t>
            </a:r>
            <a:r>
              <a:rPr lang="en-US" sz="1800" b="1" dirty="0" err="1"/>
              <a:t>cần</a:t>
            </a:r>
            <a:r>
              <a:rPr lang="en-US" sz="1800" b="1" dirty="0"/>
              <a:t> </a:t>
            </a:r>
            <a:r>
              <a:rPr lang="en-US" sz="1800" b="1" dirty="0" err="1"/>
              <a:t>có</a:t>
            </a:r>
            <a:r>
              <a:rPr lang="en-US" sz="1800" b="1" dirty="0"/>
              <a:t> </a:t>
            </a:r>
            <a:r>
              <a:rPr lang="en-US" sz="1800" b="1" dirty="0" err="1"/>
              <a:t>chuyên</a:t>
            </a:r>
            <a:r>
              <a:rPr lang="en-US" sz="1800" b="1" dirty="0"/>
              <a:t> </a:t>
            </a:r>
            <a:r>
              <a:rPr lang="en-US" sz="1800" b="1" dirty="0" err="1"/>
              <a:t>gia</a:t>
            </a:r>
            <a:r>
              <a:rPr lang="en-US" sz="1800" b="1" dirty="0"/>
              <a:t> </a:t>
            </a:r>
            <a:r>
              <a:rPr lang="en-US" sz="1800" b="1" dirty="0" err="1"/>
              <a:t>chữa</a:t>
            </a:r>
            <a:r>
              <a:rPr lang="en-US" sz="1800" b="1" dirty="0"/>
              <a:t> </a:t>
            </a:r>
            <a:r>
              <a:rPr lang="en-US" sz="1800" b="1" dirty="0" err="1"/>
              <a:t>trị</a:t>
            </a:r>
            <a:r>
              <a:rPr lang="en-US" sz="1800" b="1" dirty="0"/>
              <a:t>. </a:t>
            </a:r>
            <a:r>
              <a:rPr lang="en-US" sz="1800" b="1" dirty="0" err="1"/>
              <a:t>Vị</a:t>
            </a:r>
            <a:r>
              <a:rPr lang="en-US" sz="1800" b="1" dirty="0"/>
              <a:t> </a:t>
            </a:r>
            <a:r>
              <a:rPr lang="en-US" sz="1800" b="1" dirty="0" err="1"/>
              <a:t>bác</a:t>
            </a:r>
            <a:r>
              <a:rPr lang="en-US" sz="1800" b="1" dirty="0"/>
              <a:t> </a:t>
            </a:r>
            <a:r>
              <a:rPr lang="en-US" sz="1800" b="1" dirty="0" err="1"/>
              <a:t>sĩ</a:t>
            </a:r>
            <a:r>
              <a:rPr lang="en-US" sz="1800" b="1" dirty="0"/>
              <a:t> </a:t>
            </a:r>
            <a:r>
              <a:rPr lang="en-US" sz="1800" b="1" dirty="0" err="1"/>
              <a:t>trưởng</a:t>
            </a:r>
            <a:r>
              <a:rPr lang="en-US" sz="1800" b="1" dirty="0"/>
              <a:t> </a:t>
            </a:r>
            <a:r>
              <a:rPr lang="en-US" sz="1800" b="1" dirty="0" err="1"/>
              <a:t>khoa</a:t>
            </a:r>
            <a:r>
              <a:rPr lang="en-US" sz="1800" b="1" dirty="0"/>
              <a:t> </a:t>
            </a:r>
            <a:r>
              <a:rPr lang="en-US" sz="1800" b="1" dirty="0" err="1"/>
              <a:t>được</a:t>
            </a:r>
            <a:r>
              <a:rPr lang="en-US" sz="1800" b="1" dirty="0"/>
              <a:t> </a:t>
            </a:r>
            <a:r>
              <a:rPr lang="en-US" sz="1800" b="1" dirty="0" err="1"/>
              <a:t>mời</a:t>
            </a:r>
            <a:r>
              <a:rPr lang="en-US" sz="1800" b="1" dirty="0"/>
              <a:t> </a:t>
            </a:r>
            <a:r>
              <a:rPr lang="en-US" sz="1800" b="1" dirty="0" err="1"/>
              <a:t>khám</a:t>
            </a:r>
            <a:r>
              <a:rPr lang="en-US" sz="1800" b="1" dirty="0"/>
              <a:t> </a:t>
            </a:r>
            <a:r>
              <a:rPr lang="en-US" sz="1800" b="1" dirty="0" err="1"/>
              <a:t>cho</a:t>
            </a:r>
            <a:r>
              <a:rPr lang="en-US" sz="1800" b="1" dirty="0"/>
              <a:t> </a:t>
            </a:r>
            <a:r>
              <a:rPr lang="en-US" sz="1800" b="1" dirty="0" err="1"/>
              <a:t>bệnh</a:t>
            </a:r>
            <a:r>
              <a:rPr lang="en-US" sz="1800" b="1" dirty="0"/>
              <a:t> </a:t>
            </a:r>
            <a:r>
              <a:rPr lang="en-US" sz="1800" b="1" dirty="0" err="1"/>
              <a:t>nhân</a:t>
            </a:r>
            <a:r>
              <a:rPr lang="en-US" sz="1800" b="1" dirty="0"/>
              <a:t> </a:t>
            </a:r>
            <a:r>
              <a:rPr lang="en-US" sz="1800" b="1" dirty="0" err="1"/>
              <a:t>này</a:t>
            </a:r>
            <a:r>
              <a:rPr lang="en-US" sz="1800" b="1" dirty="0"/>
              <a:t>. </a:t>
            </a:r>
            <a:r>
              <a:rPr lang="en-US" sz="1800" b="1" dirty="0" err="1"/>
              <a:t>Khi</a:t>
            </a:r>
            <a:r>
              <a:rPr lang="en-US" sz="1800" b="1" dirty="0"/>
              <a:t> </a:t>
            </a:r>
            <a:r>
              <a:rPr lang="en-US" sz="1800" b="1" dirty="0" err="1"/>
              <a:t>biết</a:t>
            </a:r>
            <a:r>
              <a:rPr lang="en-US" sz="1800" b="1" dirty="0"/>
              <a:t> </a:t>
            </a:r>
            <a:r>
              <a:rPr lang="en-US" sz="1800" b="1" dirty="0" err="1"/>
              <a:t>tên</a:t>
            </a:r>
            <a:r>
              <a:rPr lang="en-US" sz="1800" b="1" dirty="0"/>
              <a:t> </a:t>
            </a:r>
            <a:r>
              <a:rPr lang="en-US" sz="1800" b="1" dirty="0" err="1"/>
              <a:t>và</a:t>
            </a:r>
            <a:r>
              <a:rPr lang="en-US" sz="1800" b="1" dirty="0"/>
              <a:t> </a:t>
            </a:r>
            <a:r>
              <a:rPr lang="en-US" sz="1800" b="1" dirty="0" err="1"/>
              <a:t>địa</a:t>
            </a:r>
            <a:r>
              <a:rPr lang="en-US" sz="1800" b="1" dirty="0"/>
              <a:t> </a:t>
            </a:r>
            <a:r>
              <a:rPr lang="en-US" sz="1800" b="1" dirty="0" err="1"/>
              <a:t>chỉ</a:t>
            </a:r>
            <a:r>
              <a:rPr lang="en-US" sz="1800" b="1" dirty="0"/>
              <a:t> </a:t>
            </a:r>
            <a:r>
              <a:rPr lang="en-US" sz="1800" b="1" dirty="0" err="1"/>
              <a:t>của</a:t>
            </a:r>
            <a:r>
              <a:rPr lang="en-US" sz="1800" b="1" dirty="0"/>
              <a:t> </a:t>
            </a:r>
            <a:r>
              <a:rPr lang="en-US" sz="1800" b="1" dirty="0" err="1"/>
              <a:t>bệnh</a:t>
            </a:r>
            <a:r>
              <a:rPr lang="en-US" sz="1800" b="1" dirty="0"/>
              <a:t> </a:t>
            </a:r>
            <a:r>
              <a:rPr lang="en-US" sz="1800" b="1" dirty="0" err="1"/>
              <a:t>nhân</a:t>
            </a:r>
            <a:r>
              <a:rPr lang="en-US" sz="1800" b="1" dirty="0"/>
              <a:t>, </a:t>
            </a:r>
            <a:r>
              <a:rPr lang="en-US" sz="1800" b="1" dirty="0" err="1"/>
              <a:t>một</a:t>
            </a:r>
            <a:r>
              <a:rPr lang="en-US" sz="1800" b="1" dirty="0"/>
              <a:t> </a:t>
            </a:r>
            <a:r>
              <a:rPr lang="en-US" sz="1800" b="1" dirty="0" err="1"/>
              <a:t>tia</a:t>
            </a:r>
            <a:r>
              <a:rPr lang="en-US" sz="1800" b="1" dirty="0"/>
              <a:t> </a:t>
            </a:r>
            <a:r>
              <a:rPr lang="en-US" sz="1800" b="1" dirty="0" err="1"/>
              <a:t>sáng</a:t>
            </a:r>
            <a:r>
              <a:rPr lang="en-US" sz="1800" b="1" dirty="0"/>
              <a:t> </a:t>
            </a:r>
            <a:r>
              <a:rPr lang="en-US" sz="1800" b="1" dirty="0" err="1"/>
              <a:t>bỗng</a:t>
            </a:r>
            <a:r>
              <a:rPr lang="en-US" sz="1800" b="1" dirty="0"/>
              <a:t> </a:t>
            </a:r>
            <a:r>
              <a:rPr lang="en-US" sz="1800" b="1" dirty="0" err="1"/>
              <a:t>loé</a:t>
            </a:r>
            <a:r>
              <a:rPr lang="en-US" sz="1800" b="1" dirty="0"/>
              <a:t> </a:t>
            </a:r>
            <a:r>
              <a:rPr lang="en-US" sz="1800" b="1" dirty="0" err="1"/>
              <a:t>lên</a:t>
            </a:r>
            <a:r>
              <a:rPr lang="en-US" sz="1800" b="1" dirty="0"/>
              <a:t> </a:t>
            </a:r>
            <a:r>
              <a:rPr lang="en-US" sz="1800" b="1" dirty="0" err="1"/>
              <a:t>trong</a:t>
            </a:r>
            <a:r>
              <a:rPr lang="en-US" sz="1800" b="1" dirty="0"/>
              <a:t> </a:t>
            </a:r>
            <a:r>
              <a:rPr lang="en-US" sz="1800" b="1" dirty="0" err="1"/>
              <a:t>mắt</a:t>
            </a:r>
            <a:r>
              <a:rPr lang="en-US" sz="1800" b="1" dirty="0"/>
              <a:t> </a:t>
            </a:r>
            <a:r>
              <a:rPr lang="en-US" sz="1800" b="1" dirty="0" err="1"/>
              <a:t>ông</a:t>
            </a:r>
            <a:r>
              <a:rPr lang="en-US" sz="1800" b="1" dirty="0"/>
              <a:t>. </a:t>
            </a:r>
            <a:r>
              <a:rPr lang="en-US" sz="1800" b="1" dirty="0" err="1"/>
              <a:t>Ông</a:t>
            </a:r>
            <a:r>
              <a:rPr lang="en-US" sz="1800" b="1" dirty="0"/>
              <a:t> </a:t>
            </a:r>
            <a:r>
              <a:rPr lang="en-US" sz="1800" b="1" dirty="0" err="1"/>
              <a:t>đứng</a:t>
            </a:r>
            <a:r>
              <a:rPr lang="en-US" sz="1800" b="1" dirty="0"/>
              <a:t> </a:t>
            </a:r>
            <a:r>
              <a:rPr lang="en-US" sz="1800" b="1" dirty="0" err="1"/>
              <a:t>bật</a:t>
            </a:r>
            <a:r>
              <a:rPr lang="en-US" sz="1800" b="1" dirty="0"/>
              <a:t> </a:t>
            </a:r>
            <a:r>
              <a:rPr lang="en-US" sz="1800" b="1" dirty="0" err="1"/>
              <a:t>dậy</a:t>
            </a:r>
            <a:r>
              <a:rPr lang="en-US" sz="1800" b="1" dirty="0"/>
              <a:t> </a:t>
            </a:r>
            <a:r>
              <a:rPr lang="en-US" sz="1800" b="1" dirty="0" err="1"/>
              <a:t>đến</a:t>
            </a:r>
            <a:r>
              <a:rPr lang="en-US" sz="1800" b="1" dirty="0"/>
              <a:t> </a:t>
            </a:r>
            <a:r>
              <a:rPr lang="en-US" sz="1800" b="1" dirty="0" err="1"/>
              <a:t>bên</a:t>
            </a:r>
            <a:r>
              <a:rPr lang="en-US" sz="1800" b="1" dirty="0"/>
              <a:t> </a:t>
            </a:r>
            <a:r>
              <a:rPr lang="en-US" sz="1800" b="1" dirty="0" err="1"/>
              <a:t>giường</a:t>
            </a:r>
            <a:r>
              <a:rPr lang="en-US" sz="1800" b="1" dirty="0"/>
              <a:t> </a:t>
            </a:r>
            <a:r>
              <a:rPr lang="en-US" sz="1800" b="1" dirty="0" err="1"/>
              <a:t>bệnh</a:t>
            </a:r>
            <a:r>
              <a:rPr lang="en-US" sz="1800" b="1" dirty="0"/>
              <a:t> </a:t>
            </a:r>
            <a:r>
              <a:rPr lang="en-US" sz="1800" b="1" dirty="0" err="1"/>
              <a:t>nhân</a:t>
            </a:r>
            <a:r>
              <a:rPr lang="en-US" sz="1800" b="1" dirty="0"/>
              <a:t> </a:t>
            </a:r>
            <a:r>
              <a:rPr lang="en-US" sz="1800" b="1" dirty="0" err="1"/>
              <a:t>và</a:t>
            </a:r>
            <a:r>
              <a:rPr lang="en-US" sz="1800" b="1" dirty="0"/>
              <a:t> </a:t>
            </a:r>
            <a:r>
              <a:rPr lang="en-US" sz="1800" b="1" dirty="0" err="1"/>
              <a:t>nhận</a:t>
            </a:r>
            <a:r>
              <a:rPr lang="en-US" sz="1800" b="1" dirty="0"/>
              <a:t> </a:t>
            </a:r>
            <a:r>
              <a:rPr lang="en-US" sz="1800" b="1" dirty="0" err="1"/>
              <a:t>ra</a:t>
            </a:r>
            <a:r>
              <a:rPr lang="en-US" sz="1800" b="1" dirty="0"/>
              <a:t> </a:t>
            </a:r>
            <a:r>
              <a:rPr lang="en-US" sz="1800" b="1" dirty="0" err="1"/>
              <a:t>cô</a:t>
            </a:r>
            <a:r>
              <a:rPr lang="en-US" sz="1800" b="1" dirty="0"/>
              <a:t> </a:t>
            </a:r>
            <a:r>
              <a:rPr lang="en-US" sz="1800" b="1" dirty="0" err="1"/>
              <a:t>bé</a:t>
            </a:r>
            <a:r>
              <a:rPr lang="en-US" sz="1800" b="1" dirty="0"/>
              <a:t> </a:t>
            </a:r>
            <a:r>
              <a:rPr lang="en-US" sz="1800" b="1" dirty="0" err="1"/>
              <a:t>ngày</a:t>
            </a:r>
            <a:r>
              <a:rPr lang="en-US" sz="1800" b="1" dirty="0"/>
              <a:t> </a:t>
            </a:r>
            <a:r>
              <a:rPr lang="en-US" sz="1800" b="1" dirty="0" err="1"/>
              <a:t>nào</a:t>
            </a:r>
            <a:r>
              <a:rPr lang="en-US" sz="1800" b="1" dirty="0"/>
              <a:t> </a:t>
            </a:r>
            <a:r>
              <a:rPr lang="en-US" sz="1800" b="1" dirty="0" err="1"/>
              <a:t>ngay</a:t>
            </a:r>
            <a:r>
              <a:rPr lang="en-US" sz="1800" b="1" dirty="0"/>
              <a:t> </a:t>
            </a:r>
            <a:r>
              <a:rPr lang="en-US" sz="1800" b="1" dirty="0" err="1"/>
              <a:t>lập</a:t>
            </a:r>
            <a:r>
              <a:rPr lang="en-US" sz="1800" b="1" dirty="0"/>
              <a:t> </a:t>
            </a:r>
            <a:r>
              <a:rPr lang="en-US" sz="1800" b="1" dirty="0" err="1"/>
              <a:t>tức</a:t>
            </a:r>
            <a:r>
              <a:rPr lang="en-US" sz="1800" b="1" dirty="0"/>
              <a:t>. </a:t>
            </a:r>
            <a:r>
              <a:rPr lang="en-US" sz="1800" b="1" dirty="0" err="1"/>
              <a:t>Ông</a:t>
            </a:r>
            <a:r>
              <a:rPr lang="en-US" sz="1800" b="1" dirty="0"/>
              <a:t> </a:t>
            </a:r>
            <a:r>
              <a:rPr lang="en-US" sz="1800" b="1" dirty="0" err="1"/>
              <a:t>đã</a:t>
            </a:r>
            <a:r>
              <a:rPr lang="en-US" sz="1800" b="1" dirty="0"/>
              <a:t> </a:t>
            </a:r>
            <a:r>
              <a:rPr lang="en-US" sz="1800" b="1" dirty="0" err="1"/>
              <a:t>cố</a:t>
            </a:r>
            <a:r>
              <a:rPr lang="en-US" sz="1800" b="1" dirty="0"/>
              <a:t> </a:t>
            </a:r>
            <a:r>
              <a:rPr lang="en-US" sz="1800" b="1" dirty="0" err="1"/>
              <a:t>gắng</a:t>
            </a:r>
            <a:r>
              <a:rPr lang="en-US" sz="1800" b="1" dirty="0"/>
              <a:t> </a:t>
            </a:r>
            <a:r>
              <a:rPr lang="en-US" sz="1800" b="1" dirty="0" err="1"/>
              <a:t>hết</a:t>
            </a:r>
            <a:r>
              <a:rPr lang="en-US" sz="1800" b="1" dirty="0"/>
              <a:t> </a:t>
            </a:r>
            <a:r>
              <a:rPr lang="en-US" sz="1800" b="1" dirty="0" err="1"/>
              <a:t>sức</a:t>
            </a:r>
            <a:r>
              <a:rPr lang="en-US" sz="1800" b="1" dirty="0"/>
              <a:t> </a:t>
            </a:r>
            <a:r>
              <a:rPr lang="en-US" sz="1800" b="1" dirty="0" err="1"/>
              <a:t>mình</a:t>
            </a:r>
            <a:r>
              <a:rPr lang="en-US" sz="1800" b="1" dirty="0"/>
              <a:t> </a:t>
            </a:r>
            <a:r>
              <a:rPr lang="en-US" sz="1800" b="1" dirty="0" err="1"/>
              <a:t>để</a:t>
            </a:r>
            <a:r>
              <a:rPr lang="en-US" sz="1800" b="1" dirty="0"/>
              <a:t> </a:t>
            </a:r>
            <a:r>
              <a:rPr lang="en-US" sz="1800" b="1" dirty="0" err="1"/>
              <a:t>cứu</a:t>
            </a:r>
            <a:r>
              <a:rPr lang="en-US" sz="1800" b="1" dirty="0"/>
              <a:t> </a:t>
            </a:r>
            <a:r>
              <a:rPr lang="en-US" sz="1800" b="1" dirty="0" err="1"/>
              <a:t>chữa</a:t>
            </a:r>
            <a:r>
              <a:rPr lang="en-US" sz="1800" b="1" dirty="0"/>
              <a:t> </a:t>
            </a:r>
            <a:r>
              <a:rPr lang="en-US" sz="1800" b="1" dirty="0" err="1"/>
              <a:t>cho</a:t>
            </a:r>
            <a:r>
              <a:rPr lang="en-US" sz="1800" b="1" dirty="0"/>
              <a:t> </a:t>
            </a:r>
            <a:r>
              <a:rPr lang="en-US" sz="1800" b="1" dirty="0" err="1"/>
              <a:t>cô</a:t>
            </a:r>
            <a:r>
              <a:rPr lang="en-US" sz="1800" b="1" dirty="0"/>
              <a:t> </a:t>
            </a:r>
            <a:r>
              <a:rPr lang="en-US" sz="1800" b="1" dirty="0" err="1"/>
              <a:t>gái</a:t>
            </a:r>
            <a:r>
              <a:rPr lang="en-US" sz="1800" b="1" dirty="0"/>
              <a:t> </a:t>
            </a:r>
            <a:r>
              <a:rPr lang="en-US" sz="1800" b="1" dirty="0" err="1"/>
              <a:t>này</a:t>
            </a:r>
            <a:r>
              <a:rPr lang="en-US" sz="1800" b="1" dirty="0"/>
              <a:t>.</a:t>
            </a:r>
          </a:p>
          <a:p>
            <a:pPr marL="0" indent="449263" algn="just">
              <a:buNone/>
            </a:pPr>
            <a:r>
              <a:rPr lang="en-US" sz="1800" b="1" dirty="0"/>
              <a:t> </a:t>
            </a:r>
            <a:r>
              <a:rPr lang="en-US" sz="1800" b="1" dirty="0" err="1"/>
              <a:t>Sau</a:t>
            </a:r>
            <a:r>
              <a:rPr lang="en-US" sz="1800" b="1" dirty="0"/>
              <a:t> </a:t>
            </a:r>
            <a:r>
              <a:rPr lang="en-US" sz="1800" b="1" dirty="0" err="1"/>
              <a:t>thời</a:t>
            </a:r>
            <a:r>
              <a:rPr lang="en-US" sz="1800" b="1" dirty="0"/>
              <a:t> </a:t>
            </a:r>
            <a:r>
              <a:rPr lang="en-US" sz="1800" b="1" dirty="0" err="1"/>
              <a:t>gian</a:t>
            </a:r>
            <a:r>
              <a:rPr lang="en-US" sz="1800" b="1" dirty="0"/>
              <a:t> </a:t>
            </a:r>
            <a:r>
              <a:rPr lang="en-US" sz="1800" b="1" dirty="0" err="1"/>
              <a:t>chữa</a:t>
            </a:r>
            <a:r>
              <a:rPr lang="en-US" sz="1800" b="1" dirty="0"/>
              <a:t> </a:t>
            </a:r>
            <a:r>
              <a:rPr lang="en-US" sz="1800" b="1" dirty="0" err="1"/>
              <a:t>trị</a:t>
            </a:r>
            <a:r>
              <a:rPr lang="en-US" sz="1800" b="1" dirty="0"/>
              <a:t>, </a:t>
            </a:r>
            <a:r>
              <a:rPr lang="en-US" sz="1800" b="1" dirty="0" err="1"/>
              <a:t>cô</a:t>
            </a:r>
            <a:r>
              <a:rPr lang="en-US" sz="1800" b="1" dirty="0"/>
              <a:t> </a:t>
            </a:r>
            <a:r>
              <a:rPr lang="en-US" sz="1800" b="1" dirty="0" err="1"/>
              <a:t>gái</a:t>
            </a:r>
            <a:r>
              <a:rPr lang="en-US" sz="1800" b="1" dirty="0"/>
              <a:t> </a:t>
            </a:r>
            <a:r>
              <a:rPr lang="en-US" sz="1800" b="1" dirty="0" err="1"/>
              <a:t>đã</a:t>
            </a:r>
            <a:r>
              <a:rPr lang="en-US" sz="1800" b="1" dirty="0"/>
              <a:t> </a:t>
            </a:r>
            <a:r>
              <a:rPr lang="en-US" sz="1800" b="1" dirty="0" err="1"/>
              <a:t>khỏi</a:t>
            </a:r>
            <a:r>
              <a:rPr lang="en-US" sz="1800" b="1" dirty="0"/>
              <a:t> </a:t>
            </a:r>
            <a:r>
              <a:rPr lang="en-US" sz="1800" b="1" dirty="0" err="1"/>
              <a:t>bệnh</a:t>
            </a:r>
            <a:r>
              <a:rPr lang="en-US" sz="1800" b="1" dirty="0"/>
              <a:t>. </a:t>
            </a:r>
            <a:r>
              <a:rPr lang="en-US" sz="1800" b="1" dirty="0" err="1"/>
              <a:t>Vị</a:t>
            </a:r>
            <a:r>
              <a:rPr lang="en-US" sz="1800" b="1" dirty="0"/>
              <a:t> </a:t>
            </a:r>
            <a:r>
              <a:rPr lang="en-US" sz="1800" b="1" dirty="0" err="1"/>
              <a:t>bác</a:t>
            </a:r>
            <a:r>
              <a:rPr lang="en-US" sz="1800" b="1" dirty="0"/>
              <a:t> </a:t>
            </a:r>
            <a:r>
              <a:rPr lang="en-US" sz="1800" b="1" dirty="0" err="1"/>
              <a:t>sĩ</a:t>
            </a:r>
            <a:r>
              <a:rPr lang="en-US" sz="1800" b="1" dirty="0"/>
              <a:t> </a:t>
            </a:r>
            <a:r>
              <a:rPr lang="en-US" sz="1800" b="1" dirty="0" err="1"/>
              <a:t>yêu</a:t>
            </a:r>
            <a:r>
              <a:rPr lang="en-US" sz="1800" b="1" dirty="0"/>
              <a:t> </a:t>
            </a:r>
            <a:r>
              <a:rPr lang="en-US" sz="1800" b="1" dirty="0" err="1"/>
              <a:t>cầu</a:t>
            </a:r>
            <a:r>
              <a:rPr lang="en-US" sz="1800" b="1" dirty="0"/>
              <a:t> </a:t>
            </a:r>
            <a:r>
              <a:rPr lang="en-US" sz="1800" b="1" dirty="0" err="1"/>
              <a:t>bệnh</a:t>
            </a:r>
            <a:r>
              <a:rPr lang="en-US" sz="1800" b="1" dirty="0"/>
              <a:t> </a:t>
            </a:r>
            <a:r>
              <a:rPr lang="en-US" sz="1800" b="1" dirty="0" err="1"/>
              <a:t>viện</a:t>
            </a:r>
            <a:r>
              <a:rPr lang="en-US" sz="1800" b="1" dirty="0"/>
              <a:t> </a:t>
            </a:r>
            <a:r>
              <a:rPr lang="en-US" sz="1800" b="1" dirty="0" err="1"/>
              <a:t>chuyển</a:t>
            </a:r>
            <a:r>
              <a:rPr lang="en-US" sz="1800" b="1" dirty="0"/>
              <a:t> </a:t>
            </a:r>
            <a:r>
              <a:rPr lang="en-US" sz="1800" b="1" dirty="0" err="1"/>
              <a:t>cho</a:t>
            </a:r>
            <a:r>
              <a:rPr lang="en-US" sz="1800" b="1" dirty="0"/>
              <a:t> </a:t>
            </a:r>
            <a:r>
              <a:rPr lang="en-US" sz="1800" b="1" dirty="0" err="1"/>
              <a:t>ông</a:t>
            </a:r>
            <a:r>
              <a:rPr lang="en-US" sz="1800" b="1" dirty="0"/>
              <a:t> </a:t>
            </a:r>
            <a:r>
              <a:rPr lang="en-US" sz="1800" b="1" dirty="0" err="1"/>
              <a:t>hoá</a:t>
            </a:r>
            <a:r>
              <a:rPr lang="en-US" sz="1800" b="1" dirty="0"/>
              <a:t> </a:t>
            </a:r>
            <a:r>
              <a:rPr lang="en-US" sz="1800" b="1" dirty="0" err="1"/>
              <a:t>đơn</a:t>
            </a:r>
            <a:r>
              <a:rPr lang="en-US" sz="1800" b="1" dirty="0"/>
              <a:t> </a:t>
            </a:r>
            <a:r>
              <a:rPr lang="en-US" sz="1800" b="1" dirty="0" err="1"/>
              <a:t>viện</a:t>
            </a:r>
            <a:r>
              <a:rPr lang="en-US" sz="1800" b="1" dirty="0"/>
              <a:t> </a:t>
            </a:r>
            <a:r>
              <a:rPr lang="en-US" sz="1800" b="1" dirty="0" err="1"/>
              <a:t>phí</a:t>
            </a:r>
            <a:r>
              <a:rPr lang="en-US" sz="1800" b="1" dirty="0"/>
              <a:t> </a:t>
            </a:r>
            <a:r>
              <a:rPr lang="en-US" sz="1800" b="1" dirty="0" err="1"/>
              <a:t>rồi</a:t>
            </a:r>
            <a:r>
              <a:rPr lang="en-US" sz="1800" b="1" dirty="0"/>
              <a:t> </a:t>
            </a:r>
            <a:r>
              <a:rPr lang="en-US" sz="1800" b="1" dirty="0" err="1"/>
              <a:t>viết</a:t>
            </a:r>
            <a:r>
              <a:rPr lang="en-US" sz="1800" b="1" dirty="0"/>
              <a:t> </a:t>
            </a:r>
            <a:r>
              <a:rPr lang="en-US" sz="1800" b="1" dirty="0" err="1"/>
              <a:t>gì</a:t>
            </a:r>
            <a:r>
              <a:rPr lang="en-US" sz="1800" b="1" dirty="0"/>
              <a:t> </a:t>
            </a:r>
            <a:r>
              <a:rPr lang="en-US" sz="1800" b="1" dirty="0" err="1"/>
              <a:t>lên</a:t>
            </a:r>
            <a:r>
              <a:rPr lang="en-US" sz="1800" b="1" dirty="0"/>
              <a:t> </a:t>
            </a:r>
            <a:r>
              <a:rPr lang="en-US" sz="1800" b="1" dirty="0" err="1"/>
              <a:t>đó</a:t>
            </a:r>
            <a:r>
              <a:rPr lang="en-US" sz="1800" b="1" dirty="0"/>
              <a:t> </a:t>
            </a:r>
            <a:r>
              <a:rPr lang="en-US" sz="1800" b="1" dirty="0" err="1"/>
              <a:t>trước</a:t>
            </a:r>
            <a:r>
              <a:rPr lang="en-US" sz="1800" b="1" dirty="0"/>
              <a:t> </a:t>
            </a:r>
            <a:r>
              <a:rPr lang="en-US" sz="1800" b="1" dirty="0" err="1"/>
              <a:t>khi</a:t>
            </a:r>
            <a:r>
              <a:rPr lang="en-US" sz="1800" b="1" dirty="0"/>
              <a:t> </a:t>
            </a:r>
            <a:r>
              <a:rPr lang="en-US" sz="1800" b="1" dirty="0" err="1"/>
              <a:t>đưa</a:t>
            </a:r>
            <a:r>
              <a:rPr lang="en-US" sz="1800" b="1" dirty="0"/>
              <a:t> </a:t>
            </a:r>
            <a:r>
              <a:rPr lang="en-US" sz="1800" b="1" dirty="0" err="1"/>
              <a:t>nó</a:t>
            </a:r>
            <a:r>
              <a:rPr lang="en-US" sz="1800" b="1" dirty="0"/>
              <a:t> </a:t>
            </a:r>
            <a:r>
              <a:rPr lang="en-US" sz="1800" b="1" dirty="0" err="1"/>
              <a:t>đến</a:t>
            </a:r>
            <a:r>
              <a:rPr lang="en-US" sz="1800" b="1" dirty="0"/>
              <a:t> </a:t>
            </a:r>
            <a:r>
              <a:rPr lang="en-US" sz="1800" b="1" dirty="0" err="1"/>
              <a:t>tay</a:t>
            </a:r>
            <a:r>
              <a:rPr lang="en-US" sz="1800" b="1" dirty="0"/>
              <a:t> </a:t>
            </a:r>
            <a:r>
              <a:rPr lang="en-US" sz="1800" b="1" dirty="0" err="1"/>
              <a:t>cô</a:t>
            </a:r>
            <a:r>
              <a:rPr lang="en-US" sz="1800" b="1" dirty="0"/>
              <a:t> </a:t>
            </a:r>
            <a:r>
              <a:rPr lang="en-US" sz="1800" b="1" dirty="0" err="1"/>
              <a:t>gái</a:t>
            </a:r>
            <a:r>
              <a:rPr lang="en-US" sz="1800" b="1" dirty="0"/>
              <a:t>. </a:t>
            </a:r>
            <a:r>
              <a:rPr lang="en-US" sz="1800" b="1" dirty="0" err="1"/>
              <a:t>Cô</a:t>
            </a:r>
            <a:r>
              <a:rPr lang="en-US" sz="1800" b="1" dirty="0"/>
              <a:t> </a:t>
            </a:r>
            <a:r>
              <a:rPr lang="en-US" sz="1800" b="1" dirty="0" err="1"/>
              <a:t>gái</a:t>
            </a:r>
            <a:r>
              <a:rPr lang="en-US" sz="1800" b="1" dirty="0"/>
              <a:t> lo </a:t>
            </a:r>
            <a:r>
              <a:rPr lang="en-US" sz="1800" b="1" dirty="0" err="1"/>
              <a:t>sợ</a:t>
            </a:r>
            <a:r>
              <a:rPr lang="en-US" sz="1800" b="1" dirty="0"/>
              <a:t> </a:t>
            </a:r>
            <a:r>
              <a:rPr lang="en-US" sz="1800" b="1" dirty="0" err="1"/>
              <a:t>không</a:t>
            </a:r>
            <a:r>
              <a:rPr lang="en-US" sz="1800" b="1" dirty="0"/>
              <a:t> </a:t>
            </a:r>
            <a:r>
              <a:rPr lang="en-US" sz="1800" b="1" dirty="0" err="1"/>
              <a:t>dám</a:t>
            </a:r>
            <a:r>
              <a:rPr lang="en-US" sz="1800" b="1" dirty="0"/>
              <a:t> </a:t>
            </a:r>
            <a:r>
              <a:rPr lang="en-US" sz="1800" b="1" dirty="0" err="1"/>
              <a:t>mở</a:t>
            </a:r>
            <a:r>
              <a:rPr lang="en-US" sz="1800" b="1" dirty="0"/>
              <a:t> </a:t>
            </a:r>
            <a:r>
              <a:rPr lang="en-US" sz="1800" b="1" dirty="0" err="1"/>
              <a:t>ra</a:t>
            </a:r>
            <a:r>
              <a:rPr lang="en-US" sz="1800" b="1" dirty="0"/>
              <a:t> </a:t>
            </a:r>
            <a:r>
              <a:rPr lang="en-US" sz="1800" b="1" dirty="0" err="1"/>
              <a:t>vì</a:t>
            </a:r>
            <a:r>
              <a:rPr lang="en-US" sz="1800" b="1" dirty="0"/>
              <a:t> </a:t>
            </a:r>
            <a:r>
              <a:rPr lang="en-US" sz="1800" b="1" dirty="0" err="1"/>
              <a:t>biết</a:t>
            </a:r>
            <a:r>
              <a:rPr lang="en-US" sz="1800" b="1" dirty="0"/>
              <a:t> </a:t>
            </a:r>
            <a:r>
              <a:rPr lang="en-US" sz="1800" b="1" dirty="0" err="1"/>
              <a:t>rằng</a:t>
            </a:r>
            <a:r>
              <a:rPr lang="en-US" sz="1800" b="1" dirty="0"/>
              <a:t> </a:t>
            </a:r>
            <a:r>
              <a:rPr lang="en-US" sz="1800" b="1" dirty="0" err="1"/>
              <a:t>số</a:t>
            </a:r>
            <a:r>
              <a:rPr lang="en-US" sz="1800" b="1" dirty="0"/>
              <a:t> </a:t>
            </a:r>
            <a:r>
              <a:rPr lang="en-US" sz="1800" b="1" dirty="0" err="1"/>
              <a:t>tiền</a:t>
            </a:r>
            <a:r>
              <a:rPr lang="en-US" sz="1800" b="1" dirty="0"/>
              <a:t> </a:t>
            </a:r>
            <a:r>
              <a:rPr lang="en-US" sz="1800" b="1" dirty="0" err="1"/>
              <a:t>phải</a:t>
            </a:r>
            <a:r>
              <a:rPr lang="en-US" sz="1800" b="1" dirty="0"/>
              <a:t> </a:t>
            </a:r>
            <a:r>
              <a:rPr lang="en-US" sz="1800" b="1" dirty="0" err="1"/>
              <a:t>trả</a:t>
            </a:r>
            <a:r>
              <a:rPr lang="en-US" sz="1800" b="1" dirty="0"/>
              <a:t> </a:t>
            </a:r>
            <a:r>
              <a:rPr lang="en-US" sz="1800" b="1" dirty="0" err="1"/>
              <a:t>là</a:t>
            </a:r>
            <a:r>
              <a:rPr lang="en-US" sz="1800" b="1" dirty="0"/>
              <a:t> </a:t>
            </a:r>
            <a:r>
              <a:rPr lang="en-US" sz="1800" b="1" dirty="0" err="1"/>
              <a:t>rất</a:t>
            </a:r>
            <a:r>
              <a:rPr lang="en-US" sz="1800" b="1" dirty="0"/>
              <a:t> </a:t>
            </a:r>
            <a:r>
              <a:rPr lang="en-US" sz="1800" b="1" dirty="0" err="1"/>
              <a:t>lớn</a:t>
            </a:r>
            <a:r>
              <a:rPr lang="en-US" sz="1800" b="1" dirty="0"/>
              <a:t> </a:t>
            </a:r>
            <a:r>
              <a:rPr lang="en-US" sz="1800" b="1" dirty="0" err="1"/>
              <a:t>mà</a:t>
            </a:r>
            <a:r>
              <a:rPr lang="en-US" sz="1800" b="1" dirty="0"/>
              <a:t> </a:t>
            </a:r>
            <a:r>
              <a:rPr lang="en-US" sz="1800" b="1" dirty="0" err="1"/>
              <a:t>cô</a:t>
            </a:r>
            <a:r>
              <a:rPr lang="en-US" sz="1800" b="1" dirty="0"/>
              <a:t> </a:t>
            </a:r>
            <a:r>
              <a:rPr lang="en-US" sz="1800" b="1" dirty="0" err="1"/>
              <a:t>thì</a:t>
            </a:r>
            <a:r>
              <a:rPr lang="en-US" sz="1800" b="1" dirty="0"/>
              <a:t> </a:t>
            </a:r>
            <a:r>
              <a:rPr lang="en-US" sz="1800" b="1" dirty="0" err="1"/>
              <a:t>không</a:t>
            </a:r>
            <a:r>
              <a:rPr lang="en-US" sz="1800" b="1" dirty="0"/>
              <a:t> </a:t>
            </a:r>
            <a:r>
              <a:rPr lang="en-US" sz="1800" b="1" dirty="0" err="1"/>
              <a:t>có</a:t>
            </a:r>
            <a:r>
              <a:rPr lang="en-US" sz="1800" b="1" dirty="0"/>
              <a:t> </a:t>
            </a:r>
            <a:r>
              <a:rPr lang="en-US" sz="1800" b="1" dirty="0" err="1"/>
              <a:t>đủ</a:t>
            </a:r>
            <a:r>
              <a:rPr lang="en-US" sz="1800" b="1" dirty="0"/>
              <a:t>.</a:t>
            </a:r>
          </a:p>
          <a:p>
            <a:pPr marL="0" indent="449263" algn="just">
              <a:buNone/>
            </a:pPr>
            <a:r>
              <a:rPr lang="en-US" sz="1800" b="1" dirty="0" err="1"/>
              <a:t>Cuối</a:t>
            </a:r>
            <a:r>
              <a:rPr lang="en-US" sz="1800" b="1" dirty="0"/>
              <a:t> </a:t>
            </a:r>
            <a:r>
              <a:rPr lang="en-US" sz="1800" b="1" dirty="0" err="1"/>
              <a:t>cùng</a:t>
            </a:r>
            <a:r>
              <a:rPr lang="en-US" sz="1800" b="1" dirty="0"/>
              <a:t> </a:t>
            </a:r>
            <a:r>
              <a:rPr lang="en-US" sz="1800" b="1" dirty="0" err="1"/>
              <a:t>lấy</a:t>
            </a:r>
            <a:r>
              <a:rPr lang="en-US" sz="1800" b="1" dirty="0"/>
              <a:t> </a:t>
            </a:r>
            <a:r>
              <a:rPr lang="en-US" sz="1800" b="1" dirty="0" err="1"/>
              <a:t>hết</a:t>
            </a:r>
            <a:r>
              <a:rPr lang="en-US" sz="1800" b="1" dirty="0"/>
              <a:t> can </a:t>
            </a:r>
            <a:r>
              <a:rPr lang="en-US" sz="1800" b="1" dirty="0" err="1"/>
              <a:t>đảm</a:t>
            </a:r>
            <a:r>
              <a:rPr lang="en-US" sz="1800" b="1" dirty="0"/>
              <a:t> </a:t>
            </a:r>
            <a:r>
              <a:rPr lang="en-US" sz="1800" b="1" dirty="0" err="1"/>
              <a:t>nhìn</a:t>
            </a:r>
            <a:r>
              <a:rPr lang="en-US" sz="1800" b="1" dirty="0"/>
              <a:t> </a:t>
            </a:r>
            <a:r>
              <a:rPr lang="en-US" sz="1800" b="1" dirty="0" err="1"/>
              <a:t>vào</a:t>
            </a:r>
            <a:r>
              <a:rPr lang="en-US" sz="1800" b="1" dirty="0"/>
              <a:t> </a:t>
            </a:r>
            <a:r>
              <a:rPr lang="en-US" sz="1800" b="1" dirty="0" err="1"/>
              <a:t>tờ</a:t>
            </a:r>
            <a:r>
              <a:rPr lang="en-US" sz="1800" b="1" dirty="0"/>
              <a:t> </a:t>
            </a:r>
            <a:r>
              <a:rPr lang="en-US" sz="1800" b="1" dirty="0" err="1"/>
              <a:t>hoá</a:t>
            </a:r>
            <a:r>
              <a:rPr lang="en-US" sz="1800" b="1" dirty="0"/>
              <a:t> </a:t>
            </a:r>
            <a:r>
              <a:rPr lang="en-US" sz="1800" b="1" dirty="0" err="1"/>
              <a:t>đơn</a:t>
            </a:r>
            <a:r>
              <a:rPr lang="en-US" sz="1800" b="1" dirty="0"/>
              <a:t>, </a:t>
            </a:r>
            <a:r>
              <a:rPr lang="en-US" sz="1800" b="1" dirty="0" err="1"/>
              <a:t>cô</a:t>
            </a:r>
            <a:r>
              <a:rPr lang="en-US" sz="1800" b="1" dirty="0"/>
              <a:t> </a:t>
            </a:r>
            <a:r>
              <a:rPr lang="en-US" sz="1800" b="1" dirty="0" err="1"/>
              <a:t>chú</a:t>
            </a:r>
            <a:r>
              <a:rPr lang="en-US" sz="1800" b="1" dirty="0"/>
              <a:t> ý </a:t>
            </a:r>
            <a:r>
              <a:rPr lang="en-US" sz="1800" b="1" dirty="0" err="1"/>
              <a:t>ngay</a:t>
            </a:r>
            <a:r>
              <a:rPr lang="en-US" sz="1800" b="1" dirty="0"/>
              <a:t> </a:t>
            </a:r>
            <a:r>
              <a:rPr lang="en-US" sz="1800" b="1" dirty="0" err="1"/>
              <a:t>dòng</a:t>
            </a:r>
            <a:r>
              <a:rPr lang="en-US" sz="1800" b="1" dirty="0"/>
              <a:t> </a:t>
            </a:r>
            <a:r>
              <a:rPr lang="en-US" sz="1800" b="1" dirty="0" err="1"/>
              <a:t>chữ</a:t>
            </a:r>
            <a:r>
              <a:rPr lang="en-US" sz="1800" b="1" dirty="0"/>
              <a:t>:</a:t>
            </a:r>
          </a:p>
          <a:p>
            <a:pPr marL="0" indent="449263" algn="just">
              <a:buNone/>
            </a:pPr>
            <a:r>
              <a:rPr lang="en-US" sz="1800" b="1" dirty="0"/>
              <a:t>“</a:t>
            </a:r>
            <a:r>
              <a:rPr lang="en-US" sz="1800" b="1" i="1" dirty="0" err="1"/>
              <a:t>Đã</a:t>
            </a:r>
            <a:r>
              <a:rPr lang="en-US" sz="1800" b="1" i="1" dirty="0"/>
              <a:t> </a:t>
            </a:r>
            <a:r>
              <a:rPr lang="en-US" sz="1800" b="1" i="1" dirty="0" err="1"/>
              <a:t>thanh</a:t>
            </a:r>
            <a:r>
              <a:rPr lang="en-US" sz="1800" b="1" i="1" dirty="0"/>
              <a:t> </a:t>
            </a:r>
            <a:r>
              <a:rPr lang="en-US" sz="1800" b="1" i="1" dirty="0" err="1"/>
              <a:t>toán</a:t>
            </a:r>
            <a:r>
              <a:rPr lang="en-US" sz="1800" b="1" i="1" dirty="0"/>
              <a:t> </a:t>
            </a:r>
            <a:r>
              <a:rPr lang="en-US" sz="1800" b="1" i="1" dirty="0" err="1"/>
              <a:t>bằng</a:t>
            </a:r>
            <a:r>
              <a:rPr lang="en-US" sz="1800" b="1" i="1" dirty="0"/>
              <a:t> </a:t>
            </a:r>
            <a:r>
              <a:rPr lang="en-US" sz="1800" b="1" i="1" dirty="0" err="1"/>
              <a:t>một</a:t>
            </a:r>
            <a:r>
              <a:rPr lang="en-US" sz="1800" b="1" i="1" dirty="0"/>
              <a:t> </a:t>
            </a:r>
            <a:r>
              <a:rPr lang="en-US" sz="1800" b="1" i="1" dirty="0" err="1"/>
              <a:t>ly</a:t>
            </a:r>
            <a:r>
              <a:rPr lang="en-US" sz="1800" b="1" i="1" dirty="0"/>
              <a:t> </a:t>
            </a:r>
            <a:r>
              <a:rPr lang="en-US" sz="1800" b="1" i="1" dirty="0" err="1"/>
              <a:t>sữa</a:t>
            </a:r>
            <a:r>
              <a:rPr lang="en-US" sz="1800" b="1" i="1" dirty="0"/>
              <a:t>. </a:t>
            </a:r>
            <a:r>
              <a:rPr lang="en-US" sz="1800" b="1" i="1" dirty="0" err="1"/>
              <a:t>Ký</a:t>
            </a:r>
            <a:r>
              <a:rPr lang="en-US" sz="1800" b="1" i="1" dirty="0"/>
              <a:t> </a:t>
            </a:r>
            <a:r>
              <a:rPr lang="en-US" sz="1800" b="1" i="1" dirty="0" err="1"/>
              <a:t>tên</a:t>
            </a:r>
            <a:r>
              <a:rPr lang="en-US" sz="1800" b="1" i="1" dirty="0"/>
              <a:t>.”</a:t>
            </a:r>
            <a:endParaRPr lang="en-US" sz="1800" b="1" dirty="0"/>
          </a:p>
          <a:p>
            <a:pPr marL="0" indent="449263" algn="just">
              <a:buNone/>
            </a:pPr>
            <a:r>
              <a:rPr lang="en-US" sz="1800" b="1" dirty="0"/>
              <a:t> </a:t>
            </a:r>
            <a:r>
              <a:rPr lang="en-US" sz="1800" b="1" dirty="0" smtClean="0"/>
              <a:t>                                                                                                    </a:t>
            </a:r>
            <a:r>
              <a:rPr lang="en-US" sz="1800" b="1" dirty="0"/>
              <a:t>Theo PHÙ SA ĐỎ</a:t>
            </a:r>
            <a:endParaRPr lang="en-US" sz="1600" b="1" dirty="0"/>
          </a:p>
          <a:p>
            <a:pPr marL="0" indent="449263" algn="just">
              <a:buNone/>
            </a:pP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1604" y="285728"/>
            <a:ext cx="7286676" cy="657227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>
                <a:solidFill>
                  <a:srgbClr val="FF0000"/>
                </a:solidFill>
              </a:rPr>
              <a:t>1. </a:t>
            </a:r>
            <a:r>
              <a:rPr lang="en-US" b="1" dirty="0" err="1">
                <a:solidFill>
                  <a:srgbClr val="FF0000"/>
                </a:solidFill>
              </a:rPr>
              <a:t>Lúc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đầu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để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đỡ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đói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cậu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bé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liều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xin</a:t>
            </a:r>
            <a:r>
              <a:rPr lang="en-US" b="1" dirty="0">
                <a:solidFill>
                  <a:srgbClr val="FF0000"/>
                </a:solidFill>
              </a:rPr>
              <a:t>:</a:t>
            </a:r>
          </a:p>
          <a:p>
            <a:pPr>
              <a:buNone/>
              <a:tabLst>
                <a:tab pos="809625" algn="l"/>
              </a:tabLst>
            </a:pPr>
            <a:r>
              <a:rPr lang="en-US" b="1" dirty="0"/>
              <a:t>	</a:t>
            </a:r>
            <a:r>
              <a:rPr lang="en-US" b="1" dirty="0" smtClean="0"/>
              <a:t>a</a:t>
            </a:r>
            <a:r>
              <a:rPr lang="en-US" b="1" dirty="0"/>
              <a:t>. </a:t>
            </a:r>
            <a:r>
              <a:rPr lang="en-US" b="1" dirty="0" err="1"/>
              <a:t>Một</a:t>
            </a:r>
            <a:r>
              <a:rPr lang="en-US" b="1" dirty="0"/>
              <a:t> </a:t>
            </a:r>
            <a:r>
              <a:rPr lang="en-US" b="1" dirty="0" err="1"/>
              <a:t>ít</a:t>
            </a:r>
            <a:r>
              <a:rPr lang="en-US" b="1" dirty="0"/>
              <a:t> </a:t>
            </a:r>
            <a:r>
              <a:rPr lang="en-US" b="1" dirty="0" err="1"/>
              <a:t>tiền</a:t>
            </a:r>
            <a:r>
              <a:rPr lang="en-US" b="1" dirty="0"/>
              <a:t>.</a:t>
            </a:r>
          </a:p>
          <a:p>
            <a:pPr marL="0" indent="0">
              <a:buNone/>
              <a:tabLst>
                <a:tab pos="809625" algn="l"/>
              </a:tabLst>
            </a:pPr>
            <a:r>
              <a:rPr lang="en-US" b="1" dirty="0" smtClean="0"/>
              <a:t>    b</a:t>
            </a:r>
            <a:r>
              <a:rPr lang="en-US" b="1" dirty="0"/>
              <a:t>. </a:t>
            </a:r>
            <a:r>
              <a:rPr lang="en-US" b="1" dirty="0" err="1"/>
              <a:t>Một</a:t>
            </a:r>
            <a:r>
              <a:rPr lang="en-US" b="1" dirty="0"/>
              <a:t> </a:t>
            </a:r>
            <a:r>
              <a:rPr lang="en-US" b="1" dirty="0" err="1"/>
              <a:t>bữa</a:t>
            </a:r>
            <a:r>
              <a:rPr lang="en-US" b="1" dirty="0"/>
              <a:t> </a:t>
            </a:r>
            <a:r>
              <a:rPr lang="en-US" b="1" dirty="0" err="1"/>
              <a:t>ăn</a:t>
            </a:r>
            <a:r>
              <a:rPr lang="en-US" b="1" dirty="0"/>
              <a:t>.</a:t>
            </a:r>
          </a:p>
          <a:p>
            <a:pPr>
              <a:buNone/>
              <a:tabLst>
                <a:tab pos="809625" algn="l"/>
              </a:tabLst>
            </a:pPr>
            <a:r>
              <a:rPr lang="en-US" b="1" dirty="0" smtClean="0"/>
              <a:t>	c</a:t>
            </a:r>
            <a:r>
              <a:rPr lang="en-US" b="1" dirty="0"/>
              <a:t>. </a:t>
            </a:r>
            <a:r>
              <a:rPr lang="en-US" b="1" dirty="0" err="1"/>
              <a:t>Một</a:t>
            </a:r>
            <a:r>
              <a:rPr lang="en-US" b="1" dirty="0"/>
              <a:t> </a:t>
            </a:r>
            <a:r>
              <a:rPr lang="en-US" b="1" dirty="0" err="1"/>
              <a:t>ly</a:t>
            </a:r>
            <a:r>
              <a:rPr lang="en-US" b="1" dirty="0"/>
              <a:t> </a:t>
            </a:r>
            <a:r>
              <a:rPr lang="en-US" b="1" dirty="0" err="1"/>
              <a:t>nước</a:t>
            </a:r>
            <a:r>
              <a:rPr lang="en-US" b="1" dirty="0"/>
              <a:t>.</a:t>
            </a:r>
          </a:p>
          <a:p>
            <a:pPr>
              <a:buNone/>
              <a:tabLst>
                <a:tab pos="809625" algn="l"/>
              </a:tabLst>
            </a:pPr>
            <a:r>
              <a:rPr lang="en-US" b="1" dirty="0" smtClean="0"/>
              <a:t>	d. </a:t>
            </a:r>
            <a:r>
              <a:rPr lang="en-US" b="1" dirty="0" err="1" smtClean="0"/>
              <a:t>Một</a:t>
            </a:r>
            <a:r>
              <a:rPr lang="en-US" b="1" dirty="0" smtClean="0"/>
              <a:t> </a:t>
            </a:r>
            <a:r>
              <a:rPr lang="en-US" b="1" dirty="0" err="1" smtClean="0"/>
              <a:t>ly</a:t>
            </a:r>
            <a:r>
              <a:rPr lang="en-US" b="1" dirty="0" smtClean="0"/>
              <a:t> </a:t>
            </a:r>
            <a:r>
              <a:rPr lang="en-US" b="1" dirty="0" err="1" smtClean="0"/>
              <a:t>sữa</a:t>
            </a:r>
            <a:r>
              <a:rPr lang="en-US" b="1" dirty="0" smtClean="0"/>
              <a:t>.</a:t>
            </a:r>
          </a:p>
          <a:p>
            <a:pPr>
              <a:buNone/>
              <a:tabLst>
                <a:tab pos="809625" algn="l"/>
              </a:tabLst>
            </a:pPr>
            <a:r>
              <a:rPr lang="en-US" b="1" dirty="0">
                <a:solidFill>
                  <a:srgbClr val="FF0000"/>
                </a:solidFill>
              </a:rPr>
              <a:t>2. </a:t>
            </a:r>
            <a:r>
              <a:rPr lang="en-US" b="1" dirty="0" err="1">
                <a:solidFill>
                  <a:srgbClr val="FF0000"/>
                </a:solidFill>
              </a:rPr>
              <a:t>Cậu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bé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bước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đi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và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cảm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thấy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tự</a:t>
            </a:r>
            <a:r>
              <a:rPr lang="en-US" b="1" dirty="0">
                <a:solidFill>
                  <a:srgbClr val="FF0000"/>
                </a:solidFill>
              </a:rPr>
              <a:t> tin, </a:t>
            </a:r>
            <a:r>
              <a:rPr lang="en-US" b="1" dirty="0" err="1">
                <a:solidFill>
                  <a:srgbClr val="FF0000"/>
                </a:solidFill>
              </a:rPr>
              <a:t>mạnh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mẽ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hơn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vì</a:t>
            </a:r>
            <a:r>
              <a:rPr lang="en-US" b="1" dirty="0">
                <a:solidFill>
                  <a:srgbClr val="FF0000"/>
                </a:solidFill>
              </a:rPr>
              <a:t>:</a:t>
            </a:r>
          </a:p>
          <a:p>
            <a:pPr>
              <a:buNone/>
              <a:tabLst>
                <a:tab pos="809625" algn="l"/>
              </a:tabLst>
            </a:pPr>
            <a:r>
              <a:rPr lang="en-US" b="1" dirty="0" smtClean="0"/>
              <a:t>	a</a:t>
            </a:r>
            <a:r>
              <a:rPr lang="en-US" b="1" dirty="0"/>
              <a:t>. </a:t>
            </a:r>
            <a:r>
              <a:rPr lang="en-US" b="1" dirty="0" err="1"/>
              <a:t>Không</a:t>
            </a:r>
            <a:r>
              <a:rPr lang="en-US" b="1" dirty="0"/>
              <a:t> </a:t>
            </a:r>
            <a:r>
              <a:rPr lang="en-US" b="1" dirty="0" err="1"/>
              <a:t>cần</a:t>
            </a:r>
            <a:r>
              <a:rPr lang="en-US" b="1" dirty="0"/>
              <a:t> </a:t>
            </a:r>
            <a:r>
              <a:rPr lang="en-US" b="1" dirty="0" err="1"/>
              <a:t>đi</a:t>
            </a:r>
            <a:r>
              <a:rPr lang="en-US" b="1" dirty="0"/>
              <a:t> </a:t>
            </a:r>
            <a:r>
              <a:rPr lang="en-US" b="1" dirty="0" err="1"/>
              <a:t>bán</a:t>
            </a:r>
            <a:r>
              <a:rPr lang="en-US" b="1" dirty="0"/>
              <a:t> </a:t>
            </a:r>
            <a:r>
              <a:rPr lang="en-US" b="1" dirty="0" err="1"/>
              <a:t>hàng</a:t>
            </a:r>
            <a:r>
              <a:rPr lang="en-US" b="1" dirty="0"/>
              <a:t> </a:t>
            </a:r>
            <a:r>
              <a:rPr lang="en-US" b="1" dirty="0" err="1"/>
              <a:t>rong</a:t>
            </a:r>
            <a:r>
              <a:rPr lang="en-US" b="1" dirty="0"/>
              <a:t> </a:t>
            </a:r>
            <a:r>
              <a:rPr lang="en-US" b="1" dirty="0" err="1"/>
              <a:t>nữa</a:t>
            </a:r>
            <a:r>
              <a:rPr lang="en-US" b="1" dirty="0" smtClean="0"/>
              <a:t>.</a:t>
            </a:r>
          </a:p>
          <a:p>
            <a:pPr marL="0" indent="0">
              <a:buNone/>
              <a:tabLst>
                <a:tab pos="809625" algn="l"/>
              </a:tabLst>
            </a:pPr>
            <a:r>
              <a:rPr lang="en-US" b="1" dirty="0" smtClean="0"/>
              <a:t>   b</a:t>
            </a:r>
            <a:r>
              <a:rPr lang="en-US" b="1" dirty="0"/>
              <a:t>. </a:t>
            </a:r>
            <a:r>
              <a:rPr lang="en-US" b="1" dirty="0" err="1"/>
              <a:t>Có</a:t>
            </a:r>
            <a:r>
              <a:rPr lang="en-US" b="1" dirty="0"/>
              <a:t> </a:t>
            </a:r>
            <a:r>
              <a:rPr lang="en-US" b="1" dirty="0" err="1"/>
              <a:t>được</a:t>
            </a:r>
            <a:r>
              <a:rPr lang="en-US" b="1" dirty="0"/>
              <a:t> </a:t>
            </a:r>
            <a:r>
              <a:rPr lang="en-US" b="1" dirty="0" err="1"/>
              <a:t>một</a:t>
            </a:r>
            <a:r>
              <a:rPr lang="en-US" b="1" dirty="0"/>
              <a:t> </a:t>
            </a:r>
            <a:r>
              <a:rPr lang="en-US" b="1" dirty="0" err="1"/>
              <a:t>số</a:t>
            </a:r>
            <a:r>
              <a:rPr lang="en-US" b="1" dirty="0"/>
              <a:t> </a:t>
            </a:r>
            <a:r>
              <a:rPr lang="en-US" b="1" dirty="0" err="1"/>
              <a:t>tiền</a:t>
            </a:r>
            <a:r>
              <a:rPr lang="en-US" b="1" dirty="0"/>
              <a:t> </a:t>
            </a:r>
            <a:r>
              <a:rPr lang="en-US" b="1" dirty="0" err="1"/>
              <a:t>để</a:t>
            </a:r>
            <a:r>
              <a:rPr lang="en-US" b="1" dirty="0"/>
              <a:t> </a:t>
            </a:r>
            <a:r>
              <a:rPr lang="en-US" b="1" dirty="0" err="1"/>
              <a:t>đi</a:t>
            </a:r>
            <a:r>
              <a:rPr lang="en-US" b="1" dirty="0"/>
              <a:t> </a:t>
            </a:r>
            <a:r>
              <a:rPr lang="en-US" b="1" dirty="0" err="1"/>
              <a:t>học</a:t>
            </a:r>
            <a:r>
              <a:rPr lang="en-US" b="1" dirty="0"/>
              <a:t> </a:t>
            </a:r>
          </a:p>
          <a:p>
            <a:pPr>
              <a:buNone/>
              <a:tabLst>
                <a:tab pos="809625" algn="l"/>
              </a:tabLst>
            </a:pPr>
            <a:r>
              <a:rPr lang="en-US" b="1" dirty="0"/>
              <a:t>	</a:t>
            </a:r>
            <a:r>
              <a:rPr lang="en-US" b="1" dirty="0" smtClean="0"/>
              <a:t>c</a:t>
            </a:r>
            <a:r>
              <a:rPr lang="en-US" b="1" dirty="0"/>
              <a:t>. </a:t>
            </a:r>
            <a:r>
              <a:rPr lang="en-US" b="1" dirty="0" err="1"/>
              <a:t>Được</a:t>
            </a:r>
            <a:r>
              <a:rPr lang="en-US" b="1" dirty="0"/>
              <a:t> </a:t>
            </a:r>
            <a:r>
              <a:rPr lang="en-US" b="1" dirty="0" err="1"/>
              <a:t>cô</a:t>
            </a:r>
            <a:r>
              <a:rPr lang="en-US" b="1" dirty="0"/>
              <a:t> </a:t>
            </a:r>
            <a:r>
              <a:rPr lang="en-US" b="1" dirty="0" err="1"/>
              <a:t>bé</a:t>
            </a:r>
            <a:r>
              <a:rPr lang="en-US" b="1" dirty="0"/>
              <a:t> </a:t>
            </a:r>
            <a:r>
              <a:rPr lang="en-US" b="1" dirty="0" err="1"/>
              <a:t>nhận</a:t>
            </a:r>
            <a:r>
              <a:rPr lang="en-US" b="1" dirty="0"/>
              <a:t> </a:t>
            </a:r>
            <a:r>
              <a:rPr lang="en-US" b="1" dirty="0" err="1"/>
              <a:t>là</a:t>
            </a:r>
            <a:r>
              <a:rPr lang="en-US" b="1" dirty="0"/>
              <a:t> </a:t>
            </a:r>
            <a:r>
              <a:rPr lang="en-US" b="1" dirty="0" err="1"/>
              <a:t>bạn</a:t>
            </a:r>
            <a:r>
              <a:rPr lang="en-US" b="1" dirty="0"/>
              <a:t> </a:t>
            </a:r>
            <a:r>
              <a:rPr lang="en-US" b="1" dirty="0" err="1"/>
              <a:t>thân</a:t>
            </a:r>
            <a:r>
              <a:rPr lang="en-US" b="1" dirty="0"/>
              <a:t>.</a:t>
            </a:r>
          </a:p>
          <a:p>
            <a:pPr>
              <a:buNone/>
              <a:tabLst>
                <a:tab pos="809625" algn="l"/>
              </a:tabLst>
            </a:pPr>
            <a:r>
              <a:rPr lang="en-US" b="1" dirty="0" smtClean="0"/>
              <a:t>	d</a:t>
            </a:r>
            <a:r>
              <a:rPr lang="en-US" b="1" dirty="0"/>
              <a:t>. </a:t>
            </a:r>
            <a:r>
              <a:rPr lang="en-US" b="1" dirty="0" err="1"/>
              <a:t>Nhận</a:t>
            </a:r>
            <a:r>
              <a:rPr lang="en-US" b="1" dirty="0"/>
              <a:t> </a:t>
            </a:r>
            <a:r>
              <a:rPr lang="en-US" b="1" dirty="0" err="1"/>
              <a:t>được</a:t>
            </a:r>
            <a:r>
              <a:rPr lang="en-US" b="1" dirty="0"/>
              <a:t> </a:t>
            </a:r>
            <a:r>
              <a:rPr lang="en-US" b="1" dirty="0" err="1"/>
              <a:t>sự</a:t>
            </a:r>
            <a:r>
              <a:rPr lang="en-US" b="1" dirty="0"/>
              <a:t> </a:t>
            </a:r>
            <a:r>
              <a:rPr lang="en-US" b="1" dirty="0" err="1"/>
              <a:t>giúp</a:t>
            </a:r>
            <a:r>
              <a:rPr lang="en-US" b="1" dirty="0"/>
              <a:t> </a:t>
            </a:r>
            <a:r>
              <a:rPr lang="en-US" b="1" dirty="0" err="1"/>
              <a:t>đỡ</a:t>
            </a:r>
            <a:r>
              <a:rPr lang="en-US" b="1" dirty="0"/>
              <a:t> </a:t>
            </a:r>
            <a:r>
              <a:rPr lang="en-US" b="1" dirty="0" err="1"/>
              <a:t>từ</a:t>
            </a:r>
            <a:r>
              <a:rPr lang="en-US" b="1" dirty="0"/>
              <a:t> </a:t>
            </a:r>
            <a:r>
              <a:rPr lang="en-US" b="1" dirty="0" err="1"/>
              <a:t>cô</a:t>
            </a:r>
            <a:r>
              <a:rPr lang="en-US" b="1" dirty="0"/>
              <a:t> </a:t>
            </a:r>
            <a:r>
              <a:rPr lang="en-US" b="1" dirty="0" err="1"/>
              <a:t>bé</a:t>
            </a:r>
            <a:r>
              <a:rPr lang="en-US" b="1" dirty="0" smtClean="0"/>
              <a:t>.</a:t>
            </a:r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</p:txBody>
      </p:sp>
      <p:sp>
        <p:nvSpPr>
          <p:cNvPr id="4" name="Oval 3"/>
          <p:cNvSpPr/>
          <p:nvPr/>
        </p:nvSpPr>
        <p:spPr>
          <a:xfrm>
            <a:off x="143318" y="1363810"/>
            <a:ext cx="1428760" cy="78581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Mức 1</a:t>
            </a:r>
            <a:endParaRPr lang="en-US" sz="2400" b="1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22242" y="4550236"/>
            <a:ext cx="1428760" cy="78581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tx1"/>
                </a:solidFill>
              </a:rPr>
              <a:t>Mức</a:t>
            </a:r>
            <a:r>
              <a:rPr lang="en-US" sz="2400" b="1" dirty="0" smtClean="0">
                <a:solidFill>
                  <a:schemeClr val="tx1"/>
                </a:solidFill>
              </a:rPr>
              <a:t> 1</a:t>
            </a:r>
            <a:endParaRPr lang="en-US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852" y="285728"/>
            <a:ext cx="7572428" cy="635798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b="1" dirty="0">
                <a:solidFill>
                  <a:srgbClr val="FF0000"/>
                </a:solidFill>
              </a:rPr>
              <a:t>3. Chi </a:t>
            </a:r>
            <a:r>
              <a:rPr lang="en-US" sz="2400" b="1" dirty="0" err="1">
                <a:solidFill>
                  <a:srgbClr val="FF0000"/>
                </a:solidFill>
              </a:rPr>
              <a:t>tiết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cho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thấy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vị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bác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sĩ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rất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bất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ngờ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khi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nhớ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lại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câu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chuyện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trước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đây</a:t>
            </a:r>
            <a:r>
              <a:rPr lang="en-US" sz="2400" b="1" dirty="0">
                <a:solidFill>
                  <a:srgbClr val="FF0000"/>
                </a:solidFill>
              </a:rPr>
              <a:t>:</a:t>
            </a:r>
          </a:p>
          <a:p>
            <a:pPr>
              <a:buNone/>
              <a:tabLst>
                <a:tab pos="630238" algn="l"/>
              </a:tabLst>
            </a:pPr>
            <a:r>
              <a:rPr lang="en-US" sz="2400" b="1" dirty="0" smtClean="0"/>
              <a:t>	a. </a:t>
            </a:r>
            <a:r>
              <a:rPr lang="en-US" sz="2400" b="1" dirty="0" err="1" smtClean="0"/>
              <a:t>Ông</a:t>
            </a:r>
            <a:r>
              <a:rPr lang="en-US" sz="2400" b="1" dirty="0" smtClean="0"/>
              <a:t> </a:t>
            </a:r>
            <a:r>
              <a:rPr lang="en-US" sz="2400" b="1" dirty="0" err="1"/>
              <a:t>đã</a:t>
            </a:r>
            <a:r>
              <a:rPr lang="en-US" sz="2400" b="1" dirty="0"/>
              <a:t> </a:t>
            </a:r>
            <a:r>
              <a:rPr lang="en-US" sz="2400" b="1" dirty="0" err="1"/>
              <a:t>khóc</a:t>
            </a:r>
            <a:r>
              <a:rPr lang="en-US" sz="2400" b="1" dirty="0"/>
              <a:t> </a:t>
            </a:r>
            <a:r>
              <a:rPr lang="en-US" sz="2400" b="1" dirty="0" err="1"/>
              <a:t>vì</a:t>
            </a:r>
            <a:r>
              <a:rPr lang="en-US" sz="2400" b="1" dirty="0"/>
              <a:t> </a:t>
            </a:r>
            <a:r>
              <a:rPr lang="en-US" sz="2400" b="1" dirty="0" err="1"/>
              <a:t>cảm</a:t>
            </a:r>
            <a:r>
              <a:rPr lang="en-US" sz="2400" b="1" dirty="0"/>
              <a:t> </a:t>
            </a:r>
            <a:r>
              <a:rPr lang="en-US" sz="2400" b="1" dirty="0" err="1" smtClean="0"/>
              <a:t>động</a:t>
            </a:r>
            <a:r>
              <a:rPr lang="en-US" sz="2400" b="1" dirty="0" smtClean="0"/>
              <a:t>.</a:t>
            </a:r>
          </a:p>
          <a:p>
            <a:pPr>
              <a:buNone/>
              <a:tabLst>
                <a:tab pos="630238" algn="l"/>
              </a:tabLst>
            </a:pPr>
            <a:r>
              <a:rPr lang="en-US" sz="2400" b="1" dirty="0" smtClean="0"/>
              <a:t>	b</a:t>
            </a:r>
            <a:r>
              <a:rPr lang="en-US" sz="2400" b="1" dirty="0"/>
              <a:t>. </a:t>
            </a:r>
            <a:r>
              <a:rPr lang="en-US" sz="2400" b="1" dirty="0" err="1"/>
              <a:t>Ông</a:t>
            </a:r>
            <a:r>
              <a:rPr lang="en-US" sz="2400" b="1" dirty="0"/>
              <a:t> </a:t>
            </a:r>
            <a:r>
              <a:rPr lang="en-US" sz="2400" b="1" dirty="0" err="1"/>
              <a:t>coi</a:t>
            </a:r>
            <a:r>
              <a:rPr lang="en-US" sz="2400" b="1" dirty="0"/>
              <a:t> </a:t>
            </a:r>
            <a:r>
              <a:rPr lang="en-US" sz="2400" b="1" dirty="0" err="1"/>
              <a:t>cô</a:t>
            </a:r>
            <a:r>
              <a:rPr lang="en-US" sz="2400" b="1" dirty="0"/>
              <a:t> </a:t>
            </a:r>
            <a:r>
              <a:rPr lang="en-US" sz="2400" b="1" dirty="0" err="1"/>
              <a:t>gái</a:t>
            </a:r>
            <a:r>
              <a:rPr lang="en-US" sz="2400" b="1" dirty="0"/>
              <a:t> </a:t>
            </a:r>
            <a:r>
              <a:rPr lang="en-US" sz="2400" b="1" dirty="0" err="1"/>
              <a:t>như</a:t>
            </a:r>
            <a:r>
              <a:rPr lang="en-US" sz="2400" b="1" dirty="0"/>
              <a:t> </a:t>
            </a:r>
            <a:r>
              <a:rPr lang="en-US" sz="2400" b="1" dirty="0" err="1"/>
              <a:t>những</a:t>
            </a:r>
            <a:r>
              <a:rPr lang="en-US" sz="2400" b="1" dirty="0"/>
              <a:t> </a:t>
            </a:r>
            <a:r>
              <a:rPr lang="en-US" sz="2400" b="1" dirty="0" err="1"/>
              <a:t>bệnh</a:t>
            </a:r>
            <a:r>
              <a:rPr lang="en-US" sz="2400" b="1" dirty="0"/>
              <a:t> </a:t>
            </a:r>
            <a:r>
              <a:rPr lang="en-US" sz="2400" b="1" dirty="0" err="1"/>
              <a:t>nhân</a:t>
            </a:r>
            <a:r>
              <a:rPr lang="en-US" sz="2400" b="1" dirty="0"/>
              <a:t> </a:t>
            </a:r>
            <a:r>
              <a:rPr lang="en-US" sz="2400" b="1" dirty="0" err="1" smtClean="0"/>
              <a:t>khác</a:t>
            </a:r>
            <a:r>
              <a:rPr lang="en-US" sz="2400" b="1" dirty="0" smtClean="0"/>
              <a:t>.</a:t>
            </a:r>
          </a:p>
          <a:p>
            <a:pPr>
              <a:buNone/>
              <a:tabLst>
                <a:tab pos="630238" algn="l"/>
              </a:tabLst>
            </a:pPr>
            <a:r>
              <a:rPr lang="en-US" sz="2400" b="1" dirty="0" smtClean="0"/>
              <a:t>	c. </a:t>
            </a:r>
            <a:r>
              <a:rPr lang="en-US" sz="2400" b="1" dirty="0" err="1" smtClean="0"/>
              <a:t>Khi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biết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tên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và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địa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chỉ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của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bệnh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nhân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một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tia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sáng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bỗng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lóe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trong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mắt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ông</a:t>
            </a:r>
            <a:r>
              <a:rPr lang="en-US" sz="2400" b="1" dirty="0" smtClean="0"/>
              <a:t>. </a:t>
            </a:r>
            <a:r>
              <a:rPr lang="en-US" sz="2400" b="1" dirty="0" err="1" smtClean="0"/>
              <a:t>Ông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đứng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bật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dậy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đến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bên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giường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bệnh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nhân</a:t>
            </a:r>
            <a:r>
              <a:rPr lang="en-US" sz="2400" b="1" dirty="0" smtClean="0"/>
              <a:t>.</a:t>
            </a:r>
          </a:p>
          <a:p>
            <a:pPr>
              <a:buNone/>
              <a:tabLst>
                <a:tab pos="630238" algn="l"/>
              </a:tabLst>
            </a:pPr>
            <a:r>
              <a:rPr lang="en-US" sz="2400" b="1" dirty="0" smtClean="0"/>
              <a:t>	d</a:t>
            </a:r>
            <a:r>
              <a:rPr lang="en-US" sz="2400" b="1" dirty="0"/>
              <a:t>. </a:t>
            </a:r>
            <a:r>
              <a:rPr lang="en-US" sz="2400" b="1" dirty="0" err="1"/>
              <a:t>Ông</a:t>
            </a:r>
            <a:r>
              <a:rPr lang="en-US" sz="2400" b="1" dirty="0"/>
              <a:t> </a:t>
            </a:r>
            <a:r>
              <a:rPr lang="en-US" sz="2400" b="1" dirty="0" err="1"/>
              <a:t>rất</a:t>
            </a:r>
            <a:r>
              <a:rPr lang="en-US" sz="2400" b="1" dirty="0"/>
              <a:t> </a:t>
            </a:r>
            <a:r>
              <a:rPr lang="en-US" sz="2400" b="1" dirty="0" err="1"/>
              <a:t>vui</a:t>
            </a:r>
            <a:r>
              <a:rPr lang="en-US" sz="2400" b="1" dirty="0"/>
              <a:t> </a:t>
            </a:r>
            <a:r>
              <a:rPr lang="en-US" sz="2400" b="1" dirty="0" err="1"/>
              <a:t>vì</a:t>
            </a:r>
            <a:r>
              <a:rPr lang="en-US" sz="2400" b="1" dirty="0"/>
              <a:t> </a:t>
            </a:r>
            <a:r>
              <a:rPr lang="en-US" sz="2400" b="1" dirty="0" err="1"/>
              <a:t>bây</a:t>
            </a:r>
            <a:r>
              <a:rPr lang="en-US" sz="2400" b="1" dirty="0"/>
              <a:t> </a:t>
            </a:r>
            <a:r>
              <a:rPr lang="en-US" sz="2400" b="1" dirty="0" err="1"/>
              <a:t>giờ</a:t>
            </a:r>
            <a:r>
              <a:rPr lang="en-US" sz="2400" b="1" dirty="0"/>
              <a:t> </a:t>
            </a:r>
            <a:r>
              <a:rPr lang="en-US" sz="2400" b="1" dirty="0" err="1"/>
              <a:t>cô</a:t>
            </a:r>
            <a:r>
              <a:rPr lang="en-US" sz="2400" b="1" dirty="0"/>
              <a:t> </a:t>
            </a:r>
            <a:r>
              <a:rPr lang="en-US" sz="2400" b="1" dirty="0" err="1"/>
              <a:t>bé</a:t>
            </a:r>
            <a:r>
              <a:rPr lang="en-US" sz="2400" b="1" dirty="0"/>
              <a:t> </a:t>
            </a:r>
            <a:r>
              <a:rPr lang="en-US" sz="2400" b="1" dirty="0" err="1"/>
              <a:t>đã</a:t>
            </a:r>
            <a:r>
              <a:rPr lang="en-US" sz="2400" b="1" dirty="0"/>
              <a:t> </a:t>
            </a:r>
            <a:r>
              <a:rPr lang="en-US" sz="2400" b="1" dirty="0" err="1"/>
              <a:t>là</a:t>
            </a:r>
            <a:r>
              <a:rPr lang="en-US" sz="2400" b="1" dirty="0"/>
              <a:t> </a:t>
            </a:r>
            <a:r>
              <a:rPr lang="en-US" sz="2400" b="1" dirty="0" err="1"/>
              <a:t>một</a:t>
            </a:r>
            <a:r>
              <a:rPr lang="en-US" sz="2400" b="1" dirty="0"/>
              <a:t> </a:t>
            </a:r>
            <a:r>
              <a:rPr lang="en-US" sz="2400" b="1" dirty="0" err="1"/>
              <a:t>thiếu</a:t>
            </a:r>
            <a:r>
              <a:rPr lang="en-US" sz="2400" b="1" dirty="0"/>
              <a:t> </a:t>
            </a:r>
            <a:r>
              <a:rPr lang="en-US" sz="2400" b="1" dirty="0" err="1"/>
              <a:t>nữ</a:t>
            </a:r>
            <a:r>
              <a:rPr lang="en-US" sz="2400" b="1" dirty="0"/>
              <a:t> </a:t>
            </a:r>
            <a:r>
              <a:rPr lang="en-US" sz="2400" b="1" dirty="0" err="1"/>
              <a:t>xinh</a:t>
            </a:r>
            <a:r>
              <a:rPr lang="en-US" sz="2400" b="1" dirty="0"/>
              <a:t> </a:t>
            </a:r>
            <a:r>
              <a:rPr lang="en-US" sz="2400" b="1" dirty="0" err="1"/>
              <a:t>đẹp</a:t>
            </a:r>
            <a:r>
              <a:rPr lang="en-US" sz="2400" b="1" dirty="0"/>
              <a:t>, </a:t>
            </a:r>
            <a:r>
              <a:rPr lang="en-US" sz="2400" b="1" dirty="0" err="1"/>
              <a:t>khỏe</a:t>
            </a:r>
            <a:r>
              <a:rPr lang="en-US" sz="2400" b="1" dirty="0"/>
              <a:t> </a:t>
            </a:r>
            <a:r>
              <a:rPr lang="en-US" sz="2400" b="1" dirty="0" err="1"/>
              <a:t>mạnh</a:t>
            </a:r>
            <a:r>
              <a:rPr lang="en-US" sz="2400" b="1" dirty="0"/>
              <a:t>.</a:t>
            </a:r>
          </a:p>
          <a:p>
            <a:pPr>
              <a:buNone/>
              <a:tabLst>
                <a:tab pos="630238" algn="l"/>
              </a:tabLst>
            </a:pPr>
            <a:r>
              <a:rPr lang="en-US" sz="2400" b="1" dirty="0">
                <a:solidFill>
                  <a:srgbClr val="FF0000"/>
                </a:solidFill>
              </a:rPr>
              <a:t>4. </a:t>
            </a:r>
            <a:r>
              <a:rPr lang="en-US" sz="2400" b="1" dirty="0" err="1">
                <a:solidFill>
                  <a:srgbClr val="FF0000"/>
                </a:solidFill>
              </a:rPr>
              <a:t>Vị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bác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sĩ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đã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cố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gắng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hết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sức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mình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chữa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bệnh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và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trả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viện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phí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giúp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cô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gái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để</a:t>
            </a:r>
            <a:r>
              <a:rPr lang="en-US" sz="2400" b="1" dirty="0">
                <a:solidFill>
                  <a:srgbClr val="FF0000"/>
                </a:solidFill>
              </a:rPr>
              <a:t>:</a:t>
            </a:r>
          </a:p>
          <a:p>
            <a:pPr>
              <a:buNone/>
              <a:tabLst>
                <a:tab pos="630238" algn="l"/>
              </a:tabLst>
            </a:pPr>
            <a:r>
              <a:rPr lang="en-US" sz="2400" b="1" dirty="0" smtClean="0"/>
              <a:t>	a</a:t>
            </a:r>
            <a:r>
              <a:rPr lang="en-US" sz="2400" b="1" dirty="0"/>
              <a:t>. Cho </a:t>
            </a:r>
            <a:r>
              <a:rPr lang="en-US" sz="2400" b="1" dirty="0" err="1"/>
              <a:t>mọi</a:t>
            </a:r>
            <a:r>
              <a:rPr lang="en-US" sz="2400" b="1" dirty="0"/>
              <a:t> </a:t>
            </a:r>
            <a:r>
              <a:rPr lang="en-US" sz="2400" b="1" dirty="0" err="1"/>
              <a:t>người</a:t>
            </a:r>
            <a:r>
              <a:rPr lang="en-US" sz="2400" b="1" dirty="0"/>
              <a:t> </a:t>
            </a:r>
            <a:r>
              <a:rPr lang="en-US" sz="2400" b="1" dirty="0" err="1"/>
              <a:t>biết</a:t>
            </a:r>
            <a:r>
              <a:rPr lang="en-US" sz="2400" b="1" dirty="0"/>
              <a:t> </a:t>
            </a:r>
            <a:r>
              <a:rPr lang="en-US" sz="2400" b="1" dirty="0" err="1"/>
              <a:t>là</a:t>
            </a:r>
            <a:r>
              <a:rPr lang="en-US" sz="2400" b="1" dirty="0"/>
              <a:t> </a:t>
            </a:r>
            <a:r>
              <a:rPr lang="en-US" sz="2400" b="1" dirty="0" err="1"/>
              <a:t>ông</a:t>
            </a:r>
            <a:r>
              <a:rPr lang="en-US" sz="2400" b="1" dirty="0"/>
              <a:t> </a:t>
            </a:r>
            <a:r>
              <a:rPr lang="en-US" sz="2400" b="1" dirty="0" err="1"/>
              <a:t>rất</a:t>
            </a:r>
            <a:r>
              <a:rPr lang="en-US" sz="2400" b="1" dirty="0"/>
              <a:t> </a:t>
            </a:r>
            <a:r>
              <a:rPr lang="en-US" sz="2400" b="1" dirty="0" err="1"/>
              <a:t>giàu</a:t>
            </a:r>
            <a:r>
              <a:rPr lang="en-US" sz="2400" b="1" dirty="0"/>
              <a:t> </a:t>
            </a:r>
            <a:r>
              <a:rPr lang="en-US" sz="2400" b="1" dirty="0" err="1"/>
              <a:t>có</a:t>
            </a:r>
            <a:r>
              <a:rPr lang="en-US" sz="2400" b="1" dirty="0"/>
              <a:t> </a:t>
            </a:r>
          </a:p>
          <a:p>
            <a:pPr>
              <a:buNone/>
              <a:tabLst>
                <a:tab pos="630238" algn="l"/>
              </a:tabLst>
            </a:pPr>
            <a:r>
              <a:rPr lang="en-US" sz="2400" b="1" dirty="0" smtClean="0"/>
              <a:t>	b</a:t>
            </a:r>
            <a:r>
              <a:rPr lang="en-US" sz="2400" b="1" dirty="0"/>
              <a:t>. </a:t>
            </a:r>
            <a:r>
              <a:rPr lang="en-US" sz="2400" b="1" dirty="0" err="1"/>
              <a:t>Chứng</a:t>
            </a:r>
            <a:r>
              <a:rPr lang="en-US" sz="2400" b="1" dirty="0"/>
              <a:t> </a:t>
            </a:r>
            <a:r>
              <a:rPr lang="en-US" sz="2400" b="1" dirty="0" err="1"/>
              <a:t>tỏ</a:t>
            </a:r>
            <a:r>
              <a:rPr lang="en-US" sz="2400" b="1" dirty="0"/>
              <a:t> </a:t>
            </a:r>
            <a:r>
              <a:rPr lang="en-US" sz="2400" b="1" dirty="0" err="1"/>
              <a:t>mình</a:t>
            </a:r>
            <a:r>
              <a:rPr lang="en-US" sz="2400" b="1" dirty="0"/>
              <a:t> </a:t>
            </a:r>
            <a:r>
              <a:rPr lang="en-US" sz="2400" b="1" dirty="0" err="1"/>
              <a:t>là</a:t>
            </a:r>
            <a:r>
              <a:rPr lang="en-US" sz="2400" b="1" dirty="0"/>
              <a:t> </a:t>
            </a:r>
            <a:r>
              <a:rPr lang="en-US" sz="2400" b="1" dirty="0" err="1"/>
              <a:t>một</a:t>
            </a:r>
            <a:r>
              <a:rPr lang="en-US" sz="2400" b="1" dirty="0"/>
              <a:t> </a:t>
            </a:r>
            <a:r>
              <a:rPr lang="en-US" sz="2400" b="1" dirty="0" err="1"/>
              <a:t>bác</a:t>
            </a:r>
            <a:r>
              <a:rPr lang="en-US" sz="2400" b="1" dirty="0"/>
              <a:t> </a:t>
            </a:r>
            <a:r>
              <a:rPr lang="en-US" sz="2400" b="1" dirty="0" err="1"/>
              <a:t>sĩ</a:t>
            </a:r>
            <a:r>
              <a:rPr lang="en-US" sz="2400" b="1" dirty="0"/>
              <a:t> </a:t>
            </a:r>
            <a:r>
              <a:rPr lang="en-US" sz="2400" b="1" dirty="0" err="1"/>
              <a:t>giỏi</a:t>
            </a:r>
            <a:r>
              <a:rPr lang="en-US" sz="2400" b="1" dirty="0" smtClean="0"/>
              <a:t>.       </a:t>
            </a:r>
            <a:endParaRPr lang="en-US" sz="2400" b="1" dirty="0"/>
          </a:p>
          <a:p>
            <a:pPr>
              <a:buNone/>
              <a:tabLst>
                <a:tab pos="630238" algn="l"/>
              </a:tabLst>
            </a:pPr>
            <a:r>
              <a:rPr lang="en-US" sz="2400" b="1" dirty="0" smtClean="0"/>
              <a:t>	c</a:t>
            </a:r>
            <a:r>
              <a:rPr lang="en-US" sz="2400" b="1" dirty="0"/>
              <a:t>. </a:t>
            </a:r>
            <a:r>
              <a:rPr lang="en-US" sz="2400" b="1" dirty="0" err="1"/>
              <a:t>Tạo</a:t>
            </a:r>
            <a:r>
              <a:rPr lang="en-US" sz="2400" b="1" dirty="0"/>
              <a:t> </a:t>
            </a:r>
            <a:r>
              <a:rPr lang="en-US" sz="2400" b="1" dirty="0" err="1"/>
              <a:t>sự</a:t>
            </a:r>
            <a:r>
              <a:rPr lang="en-US" sz="2400" b="1" dirty="0"/>
              <a:t> </a:t>
            </a:r>
            <a:r>
              <a:rPr lang="en-US" sz="2400" b="1" dirty="0" err="1"/>
              <a:t>bất</a:t>
            </a:r>
            <a:r>
              <a:rPr lang="en-US" sz="2400" b="1" dirty="0"/>
              <a:t> </a:t>
            </a:r>
            <a:r>
              <a:rPr lang="en-US" sz="2400" b="1" dirty="0" err="1"/>
              <a:t>ngờ</a:t>
            </a:r>
            <a:r>
              <a:rPr lang="en-US" sz="2400" b="1" dirty="0"/>
              <a:t> </a:t>
            </a:r>
            <a:r>
              <a:rPr lang="en-US" sz="2400" b="1" dirty="0" err="1"/>
              <a:t>cho</a:t>
            </a:r>
            <a:r>
              <a:rPr lang="en-US" sz="2400" b="1" dirty="0"/>
              <a:t> </a:t>
            </a:r>
            <a:r>
              <a:rPr lang="en-US" sz="2400" b="1" dirty="0" err="1"/>
              <a:t>mọi</a:t>
            </a:r>
            <a:r>
              <a:rPr lang="en-US" sz="2400" b="1" dirty="0"/>
              <a:t> </a:t>
            </a:r>
            <a:r>
              <a:rPr lang="en-US" sz="2400" b="1" dirty="0" err="1"/>
              <a:t>người</a:t>
            </a:r>
            <a:r>
              <a:rPr lang="en-US" sz="2400" b="1" dirty="0"/>
              <a:t>.                              </a:t>
            </a:r>
          </a:p>
          <a:p>
            <a:pPr>
              <a:buNone/>
              <a:tabLst>
                <a:tab pos="630238" algn="l"/>
              </a:tabLst>
            </a:pPr>
            <a:r>
              <a:rPr lang="en-US" sz="2400" b="1" dirty="0" smtClean="0"/>
              <a:t>	d</a:t>
            </a:r>
            <a:r>
              <a:rPr lang="en-US" sz="2400" b="1" dirty="0"/>
              <a:t>. </a:t>
            </a:r>
            <a:r>
              <a:rPr lang="en-US" sz="2400" b="1" dirty="0" err="1"/>
              <a:t>Cảm</a:t>
            </a:r>
            <a:r>
              <a:rPr lang="en-US" sz="2400" b="1" dirty="0"/>
              <a:t> </a:t>
            </a:r>
            <a:r>
              <a:rPr lang="en-US" sz="2400" b="1" dirty="0" err="1"/>
              <a:t>ơn</a:t>
            </a:r>
            <a:r>
              <a:rPr lang="en-US" sz="2400" b="1" dirty="0"/>
              <a:t> </a:t>
            </a:r>
            <a:r>
              <a:rPr lang="en-US" sz="2400" b="1" dirty="0" err="1"/>
              <a:t>việc</a:t>
            </a:r>
            <a:r>
              <a:rPr lang="en-US" sz="2400" b="1" dirty="0"/>
              <a:t> </a:t>
            </a:r>
            <a:r>
              <a:rPr lang="en-US" sz="2400" b="1" dirty="0" err="1"/>
              <a:t>làm</a:t>
            </a:r>
            <a:r>
              <a:rPr lang="en-US" sz="2400" b="1" dirty="0"/>
              <a:t> </a:t>
            </a:r>
            <a:r>
              <a:rPr lang="en-US" sz="2400" b="1" dirty="0" err="1"/>
              <a:t>tốt</a:t>
            </a:r>
            <a:r>
              <a:rPr lang="en-US" sz="2400" b="1" dirty="0"/>
              <a:t> </a:t>
            </a:r>
            <a:r>
              <a:rPr lang="en-US" sz="2400" b="1" dirty="0" err="1"/>
              <a:t>trước</a:t>
            </a:r>
            <a:r>
              <a:rPr lang="en-US" sz="2400" b="1" dirty="0"/>
              <a:t> </a:t>
            </a:r>
            <a:r>
              <a:rPr lang="en-US" sz="2400" b="1" dirty="0" err="1"/>
              <a:t>kia</a:t>
            </a:r>
            <a:r>
              <a:rPr lang="en-US" sz="2400" b="1" dirty="0"/>
              <a:t> </a:t>
            </a:r>
            <a:r>
              <a:rPr lang="en-US" sz="2400" b="1" dirty="0" err="1"/>
              <a:t>của</a:t>
            </a:r>
            <a:r>
              <a:rPr lang="en-US" sz="2400" b="1" dirty="0"/>
              <a:t> </a:t>
            </a:r>
            <a:r>
              <a:rPr lang="en-US" sz="2400" b="1" dirty="0" err="1"/>
              <a:t>cô</a:t>
            </a:r>
            <a:r>
              <a:rPr lang="en-US" sz="2400" b="1" dirty="0"/>
              <a:t> </a:t>
            </a:r>
            <a:r>
              <a:rPr lang="en-US" sz="2400" b="1" dirty="0" err="1"/>
              <a:t>gái</a:t>
            </a:r>
            <a:r>
              <a:rPr lang="en-US" sz="2400" b="1" dirty="0" smtClean="0"/>
              <a:t>.</a:t>
            </a:r>
            <a:endParaRPr lang="en-US" sz="2400" b="1" dirty="0"/>
          </a:p>
        </p:txBody>
      </p:sp>
      <p:sp>
        <p:nvSpPr>
          <p:cNvPr id="4" name="Oval 3"/>
          <p:cNvSpPr/>
          <p:nvPr/>
        </p:nvSpPr>
        <p:spPr>
          <a:xfrm>
            <a:off x="0" y="1142984"/>
            <a:ext cx="1428760" cy="78581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Mức 1</a:t>
            </a:r>
            <a:endParaRPr lang="en-US" sz="2400" b="1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0" y="5643578"/>
            <a:ext cx="1428760" cy="78581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Mức 2</a:t>
            </a:r>
            <a:endParaRPr lang="en-US" sz="2400" b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852" y="0"/>
            <a:ext cx="7858148" cy="6858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b="1" dirty="0">
                <a:solidFill>
                  <a:srgbClr val="FF0000"/>
                </a:solidFill>
              </a:rPr>
              <a:t>5. </a:t>
            </a:r>
            <a:r>
              <a:rPr lang="en-US" sz="2400" b="1" dirty="0" err="1">
                <a:solidFill>
                  <a:srgbClr val="FF0000"/>
                </a:solidFill>
              </a:rPr>
              <a:t>Chủ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ngữ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trong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câu</a:t>
            </a:r>
            <a:r>
              <a:rPr lang="en-US" sz="2400" b="1" dirty="0">
                <a:solidFill>
                  <a:srgbClr val="FF0000"/>
                </a:solidFill>
              </a:rPr>
              <a:t> “</a:t>
            </a:r>
            <a:r>
              <a:rPr lang="en-US" sz="2400" b="1" dirty="0" err="1">
                <a:solidFill>
                  <a:srgbClr val="FF0000"/>
                </a:solidFill>
              </a:rPr>
              <a:t>Khi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biết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tên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và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địa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chỉ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của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bệnh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nhân</a:t>
            </a:r>
            <a:r>
              <a:rPr lang="en-US" sz="2400" b="1" dirty="0">
                <a:solidFill>
                  <a:srgbClr val="FF0000"/>
                </a:solidFill>
              </a:rPr>
              <a:t>, </a:t>
            </a:r>
            <a:r>
              <a:rPr lang="en-US" sz="2400" b="1" dirty="0" err="1">
                <a:solidFill>
                  <a:srgbClr val="FF0000"/>
                </a:solidFill>
              </a:rPr>
              <a:t>một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tia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sáng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fr-FR" sz="2400" b="1" dirty="0" err="1">
                <a:solidFill>
                  <a:srgbClr val="FF0000"/>
                </a:solidFill>
              </a:rPr>
              <a:t>bỗng</a:t>
            </a:r>
            <a:r>
              <a:rPr lang="fr-FR" sz="2400" b="1" dirty="0">
                <a:solidFill>
                  <a:srgbClr val="FF0000"/>
                </a:solidFill>
              </a:rPr>
              <a:t> </a:t>
            </a:r>
            <a:r>
              <a:rPr lang="fr-FR" sz="2400" b="1" dirty="0" err="1">
                <a:solidFill>
                  <a:srgbClr val="FF0000"/>
                </a:solidFill>
              </a:rPr>
              <a:t>loé</a:t>
            </a:r>
            <a:r>
              <a:rPr lang="fr-FR" sz="2400" b="1" dirty="0">
                <a:solidFill>
                  <a:srgbClr val="FF0000"/>
                </a:solidFill>
              </a:rPr>
              <a:t> </a:t>
            </a:r>
            <a:r>
              <a:rPr lang="fr-FR" sz="2400" b="1" dirty="0" err="1">
                <a:solidFill>
                  <a:srgbClr val="FF0000"/>
                </a:solidFill>
              </a:rPr>
              <a:t>lên</a:t>
            </a:r>
            <a:r>
              <a:rPr lang="fr-FR" sz="2400" b="1" dirty="0">
                <a:solidFill>
                  <a:srgbClr val="FF0000"/>
                </a:solidFill>
              </a:rPr>
              <a:t> </a:t>
            </a:r>
            <a:r>
              <a:rPr lang="fr-FR" sz="2400" b="1" dirty="0" err="1">
                <a:solidFill>
                  <a:srgbClr val="FF0000"/>
                </a:solidFill>
              </a:rPr>
              <a:t>trong</a:t>
            </a:r>
            <a:r>
              <a:rPr lang="fr-FR" sz="2400" b="1" dirty="0">
                <a:solidFill>
                  <a:srgbClr val="FF0000"/>
                </a:solidFill>
              </a:rPr>
              <a:t> </a:t>
            </a:r>
            <a:r>
              <a:rPr lang="fr-FR" sz="2400" b="1" dirty="0" err="1">
                <a:solidFill>
                  <a:srgbClr val="FF0000"/>
                </a:solidFill>
              </a:rPr>
              <a:t>mắt</a:t>
            </a:r>
            <a:r>
              <a:rPr lang="fr-FR" sz="2400" b="1" dirty="0">
                <a:solidFill>
                  <a:srgbClr val="FF0000"/>
                </a:solidFill>
              </a:rPr>
              <a:t> </a:t>
            </a:r>
            <a:r>
              <a:rPr lang="fr-FR" sz="2400" b="1" dirty="0" err="1">
                <a:solidFill>
                  <a:srgbClr val="FF0000"/>
                </a:solidFill>
              </a:rPr>
              <a:t>ông</a:t>
            </a:r>
            <a:r>
              <a:rPr lang="fr-FR" sz="2400" b="1" dirty="0">
                <a:solidFill>
                  <a:srgbClr val="FF0000"/>
                </a:solidFill>
              </a:rPr>
              <a:t>” là:</a:t>
            </a:r>
            <a:endParaRPr lang="en-US" sz="2400" b="1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2400" b="1" dirty="0" smtClean="0"/>
              <a:t>	a</a:t>
            </a:r>
            <a:r>
              <a:rPr lang="en-US" sz="2400" b="1" dirty="0"/>
              <a:t>. </a:t>
            </a:r>
            <a:r>
              <a:rPr lang="fr-FR" sz="2400" b="1" dirty="0" err="1"/>
              <a:t>Tên</a:t>
            </a:r>
            <a:r>
              <a:rPr lang="fr-FR" sz="2400" b="1" dirty="0"/>
              <a:t> </a:t>
            </a:r>
            <a:r>
              <a:rPr lang="fr-FR" sz="2400" b="1" dirty="0" err="1"/>
              <a:t>và</a:t>
            </a:r>
            <a:r>
              <a:rPr lang="fr-FR" sz="2400" b="1" dirty="0"/>
              <a:t> </a:t>
            </a:r>
            <a:r>
              <a:rPr lang="fr-FR" sz="2400" b="1" dirty="0" err="1"/>
              <a:t>địa</a:t>
            </a:r>
            <a:r>
              <a:rPr lang="fr-FR" sz="2400" b="1" dirty="0"/>
              <a:t> </a:t>
            </a:r>
            <a:r>
              <a:rPr lang="fr-FR" sz="2400" b="1" dirty="0" err="1"/>
              <a:t>chỉ</a:t>
            </a:r>
            <a:r>
              <a:rPr lang="en-US" sz="2400" b="1" dirty="0"/>
              <a:t>                      b. </a:t>
            </a:r>
            <a:r>
              <a:rPr lang="fr-FR" sz="2400" b="1" dirty="0" err="1"/>
              <a:t>Bệnh</a:t>
            </a:r>
            <a:r>
              <a:rPr lang="fr-FR" sz="2400" b="1" dirty="0"/>
              <a:t> </a:t>
            </a:r>
            <a:r>
              <a:rPr lang="fr-FR" sz="2400" b="1" dirty="0" err="1"/>
              <a:t>nhân</a:t>
            </a:r>
            <a:endParaRPr lang="en-US" sz="2400" b="1" dirty="0"/>
          </a:p>
          <a:p>
            <a:pPr>
              <a:buNone/>
              <a:tabLst>
                <a:tab pos="989013" algn="l"/>
              </a:tabLst>
            </a:pPr>
            <a:r>
              <a:rPr lang="en-US" sz="2400" b="1" dirty="0"/>
              <a:t>	</a:t>
            </a:r>
            <a:r>
              <a:rPr lang="en-US" sz="2400" b="1" dirty="0" smtClean="0"/>
              <a:t>c</a:t>
            </a:r>
            <a:r>
              <a:rPr lang="en-US" sz="2400" b="1" dirty="0"/>
              <a:t>. </a:t>
            </a:r>
            <a:r>
              <a:rPr lang="en-US" sz="2400" b="1" dirty="0" err="1"/>
              <a:t>Một</a:t>
            </a:r>
            <a:r>
              <a:rPr lang="en-US" sz="2400" b="1" dirty="0"/>
              <a:t> </a:t>
            </a:r>
            <a:r>
              <a:rPr lang="en-US" sz="2400" b="1" dirty="0" err="1"/>
              <a:t>tia</a:t>
            </a:r>
            <a:r>
              <a:rPr lang="en-US" sz="2400" b="1" dirty="0"/>
              <a:t> </a:t>
            </a:r>
            <a:r>
              <a:rPr lang="en-US" sz="2400" b="1" dirty="0" err="1"/>
              <a:t>sáng</a:t>
            </a:r>
            <a:r>
              <a:rPr lang="en-US" sz="2400" b="1" dirty="0"/>
              <a:t>	              </a:t>
            </a:r>
            <a:r>
              <a:rPr lang="en-US" sz="2400" b="1" dirty="0" smtClean="0"/>
              <a:t>    d</a:t>
            </a:r>
            <a:r>
              <a:rPr lang="en-US" sz="2400" b="1" dirty="0"/>
              <a:t>. </a:t>
            </a:r>
            <a:r>
              <a:rPr lang="en-US" sz="2400" b="1" dirty="0" err="1"/>
              <a:t>Ông</a:t>
            </a:r>
            <a:endParaRPr lang="en-US" sz="2400" b="1" dirty="0"/>
          </a:p>
          <a:p>
            <a:pPr>
              <a:buNone/>
              <a:tabLst>
                <a:tab pos="630238" algn="l"/>
              </a:tabLst>
            </a:pPr>
            <a:r>
              <a:rPr lang="en-US" sz="2400" b="1" dirty="0">
                <a:solidFill>
                  <a:srgbClr val="FF0000"/>
                </a:solidFill>
              </a:rPr>
              <a:t>6. </a:t>
            </a:r>
            <a:r>
              <a:rPr lang="en-US" sz="2400" b="1" dirty="0" err="1">
                <a:solidFill>
                  <a:srgbClr val="FF0000"/>
                </a:solidFill>
              </a:rPr>
              <a:t>Từ</a:t>
            </a:r>
            <a:r>
              <a:rPr lang="en-US" sz="2400" b="1" dirty="0">
                <a:solidFill>
                  <a:srgbClr val="FF0000"/>
                </a:solidFill>
              </a:rPr>
              <a:t> “</a:t>
            </a:r>
            <a:r>
              <a:rPr lang="en-US" sz="2400" b="1" dirty="0" err="1">
                <a:solidFill>
                  <a:srgbClr val="FF0000"/>
                </a:solidFill>
              </a:rPr>
              <a:t>ngọt</a:t>
            </a:r>
            <a:r>
              <a:rPr lang="en-US" sz="2400" b="1" dirty="0">
                <a:solidFill>
                  <a:srgbClr val="FF0000"/>
                </a:solidFill>
              </a:rPr>
              <a:t>” </a:t>
            </a:r>
            <a:r>
              <a:rPr lang="en-US" sz="2400" b="1" dirty="0" err="1">
                <a:solidFill>
                  <a:srgbClr val="FF0000"/>
                </a:solidFill>
              </a:rPr>
              <a:t>trong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câu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nào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dưới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đây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được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dùng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với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nghĩa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chuyển</a:t>
            </a:r>
            <a:r>
              <a:rPr lang="en-US" sz="2400" b="1" dirty="0">
                <a:solidFill>
                  <a:srgbClr val="FF0000"/>
                </a:solidFill>
              </a:rPr>
              <a:t> ? 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2400" b="1" dirty="0" smtClean="0"/>
              <a:t>	a. </a:t>
            </a:r>
            <a:r>
              <a:rPr lang="en-US" sz="2400" b="1" dirty="0" err="1" smtClean="0"/>
              <a:t>Tiếng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đàn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thật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ngọt</a:t>
            </a:r>
            <a:r>
              <a:rPr lang="en-US" sz="2400" b="1" dirty="0" smtClean="0"/>
              <a:t>.                  </a:t>
            </a:r>
          </a:p>
          <a:p>
            <a:pPr>
              <a:buNone/>
            </a:pPr>
            <a:r>
              <a:rPr lang="en-US" sz="2400" b="1" dirty="0" smtClean="0"/>
              <a:t>	b. </a:t>
            </a:r>
            <a:r>
              <a:rPr lang="en-US" sz="2400" b="1" dirty="0" err="1" smtClean="0"/>
              <a:t>Mật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ngọt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chết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ruồi</a:t>
            </a:r>
            <a:r>
              <a:rPr lang="en-US" sz="2400" b="1" dirty="0" smtClean="0"/>
              <a:t>.      </a:t>
            </a:r>
          </a:p>
          <a:p>
            <a:pPr>
              <a:buNone/>
              <a:tabLst>
                <a:tab pos="989013" algn="l"/>
              </a:tabLst>
            </a:pPr>
            <a:r>
              <a:rPr lang="en-US" sz="2400" b="1" dirty="0" smtClean="0"/>
              <a:t>	c. </a:t>
            </a:r>
            <a:r>
              <a:rPr lang="en-US" sz="2400" b="1" dirty="0" err="1" smtClean="0"/>
              <a:t>Ngọt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như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mía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lùi</a:t>
            </a:r>
            <a:r>
              <a:rPr lang="en-US" sz="2400" b="1" dirty="0" smtClean="0"/>
              <a:t>.      </a:t>
            </a:r>
          </a:p>
          <a:p>
            <a:pPr>
              <a:buNone/>
              <a:tabLst>
                <a:tab pos="989013" algn="l"/>
              </a:tabLst>
            </a:pPr>
            <a:r>
              <a:rPr lang="en-US" sz="2400" b="1" dirty="0" smtClean="0"/>
              <a:t>	d. </a:t>
            </a:r>
            <a:r>
              <a:rPr lang="en-US" sz="2400" b="1" dirty="0" err="1" smtClean="0"/>
              <a:t>Mẹ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nấu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nồi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chè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rất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ngọt</a:t>
            </a:r>
            <a:r>
              <a:rPr lang="en-US" sz="2400" b="1" dirty="0" smtClean="0"/>
              <a:t>. </a:t>
            </a:r>
          </a:p>
          <a:p>
            <a:pPr>
              <a:buNone/>
              <a:tabLst>
                <a:tab pos="989013" algn="l"/>
              </a:tabLst>
            </a:pPr>
            <a:r>
              <a:rPr lang="en-US" sz="2400" b="1" dirty="0">
                <a:solidFill>
                  <a:srgbClr val="FF0000"/>
                </a:solidFill>
              </a:rPr>
              <a:t>7. </a:t>
            </a:r>
            <a:r>
              <a:rPr lang="en-US" sz="2400" b="1" dirty="0" err="1">
                <a:solidFill>
                  <a:srgbClr val="FF0000"/>
                </a:solidFill>
              </a:rPr>
              <a:t>Từ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0070C0"/>
                </a:solidFill>
              </a:rPr>
              <a:t>xao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b="1" dirty="0" err="1">
                <a:solidFill>
                  <a:srgbClr val="0070C0"/>
                </a:solidFill>
              </a:rPr>
              <a:t>động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trong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câu</a:t>
            </a:r>
            <a:r>
              <a:rPr lang="en-US" sz="2400" b="1" dirty="0">
                <a:solidFill>
                  <a:srgbClr val="FF0000"/>
                </a:solidFill>
              </a:rPr>
              <a:t>: </a:t>
            </a:r>
            <a:r>
              <a:rPr lang="en-US" sz="2400" b="1" dirty="0" err="1">
                <a:solidFill>
                  <a:schemeClr val="tx2"/>
                </a:solidFill>
              </a:rPr>
              <a:t>Xao</a:t>
            </a:r>
            <a:r>
              <a:rPr lang="en-US" sz="2400" b="1" dirty="0">
                <a:solidFill>
                  <a:schemeClr val="tx2"/>
                </a:solidFill>
              </a:rPr>
              <a:t> </a:t>
            </a:r>
            <a:r>
              <a:rPr lang="en-US" sz="2400" b="1" dirty="0" err="1">
                <a:solidFill>
                  <a:schemeClr val="tx2"/>
                </a:solidFill>
              </a:rPr>
              <a:t>động</a:t>
            </a:r>
            <a:r>
              <a:rPr lang="en-US" sz="2400" b="1" dirty="0">
                <a:solidFill>
                  <a:schemeClr val="tx2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lòng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tôi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là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chiếc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thuyền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thúng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nhỏ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nhoi</a:t>
            </a:r>
            <a:r>
              <a:rPr lang="en-US" sz="2400" b="1" dirty="0">
                <a:solidFill>
                  <a:srgbClr val="FF0000"/>
                </a:solidFill>
              </a:rPr>
              <a:t>, </a:t>
            </a:r>
            <a:r>
              <a:rPr lang="en-US" sz="2400" b="1" dirty="0" err="1">
                <a:solidFill>
                  <a:srgbClr val="FF0000"/>
                </a:solidFill>
              </a:rPr>
              <a:t>len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lỏi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giữa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đám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lá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xanh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nhấp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nhô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vành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nón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trắng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của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cô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gái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quê</a:t>
            </a:r>
            <a:r>
              <a:rPr lang="en-US" sz="2400" b="1" dirty="0" smtClean="0">
                <a:solidFill>
                  <a:srgbClr val="FF0000"/>
                </a:solidFill>
              </a:rPr>
              <a:t>.” </a:t>
            </a:r>
            <a:r>
              <a:rPr lang="en-US" sz="2400" b="1" dirty="0" err="1" smtClean="0">
                <a:solidFill>
                  <a:srgbClr val="FF0000"/>
                </a:solidFill>
              </a:rPr>
              <a:t>Đồng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nghĩa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với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từ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nào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dưới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đây</a:t>
            </a:r>
            <a:r>
              <a:rPr lang="en-US" sz="2400" b="1" dirty="0">
                <a:solidFill>
                  <a:srgbClr val="FF0000"/>
                </a:solidFill>
              </a:rPr>
              <a:t>?</a:t>
            </a:r>
          </a:p>
          <a:p>
            <a:pPr>
              <a:buNone/>
            </a:pPr>
            <a:r>
              <a:rPr lang="pt-BR" sz="2400" b="1" dirty="0" smtClean="0"/>
              <a:t>	a</a:t>
            </a:r>
            <a:r>
              <a:rPr lang="pt-BR" sz="2400" b="1" dirty="0"/>
              <a:t>. Xôn xao.                                     b. Xanh xao.            </a:t>
            </a:r>
            <a:endParaRPr lang="en-US" sz="2400" b="1" dirty="0"/>
          </a:p>
          <a:p>
            <a:pPr>
              <a:buNone/>
            </a:pPr>
            <a:r>
              <a:rPr lang="en-US" sz="2400" b="1" dirty="0" smtClean="0"/>
              <a:t>	c</a:t>
            </a:r>
            <a:r>
              <a:rPr lang="en-US" sz="2400" b="1" dirty="0"/>
              <a:t>. Rung </a:t>
            </a:r>
            <a:r>
              <a:rPr lang="en-US" sz="2400" b="1" dirty="0" err="1"/>
              <a:t>động</a:t>
            </a:r>
            <a:r>
              <a:rPr lang="en-US" sz="2400" b="1" dirty="0"/>
              <a:t>                                  d. </a:t>
            </a:r>
            <a:r>
              <a:rPr lang="en-US" sz="2400" b="1" dirty="0" err="1"/>
              <a:t>Nồng</a:t>
            </a:r>
            <a:r>
              <a:rPr lang="en-US" sz="2400" b="1" dirty="0"/>
              <a:t> </a:t>
            </a:r>
            <a:r>
              <a:rPr lang="en-US" sz="2400" b="1" dirty="0" err="1"/>
              <a:t>nàn</a:t>
            </a:r>
            <a:endParaRPr lang="en-US" sz="2400" b="1" dirty="0"/>
          </a:p>
          <a:p>
            <a:pPr>
              <a:tabLst>
                <a:tab pos="989013" algn="l"/>
              </a:tabLst>
            </a:pPr>
            <a:endParaRPr lang="en-US" sz="2400" b="1" dirty="0"/>
          </a:p>
        </p:txBody>
      </p:sp>
      <p:sp>
        <p:nvSpPr>
          <p:cNvPr id="5" name="Oval 4"/>
          <p:cNvSpPr/>
          <p:nvPr/>
        </p:nvSpPr>
        <p:spPr>
          <a:xfrm>
            <a:off x="0" y="5786454"/>
            <a:ext cx="1428760" cy="78581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Mức 2</a:t>
            </a:r>
            <a:endParaRPr lang="en-US" sz="2400" b="1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0" y="533400"/>
            <a:ext cx="1428760" cy="78581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tx1"/>
                </a:solidFill>
              </a:rPr>
              <a:t>Mức</a:t>
            </a:r>
            <a:r>
              <a:rPr lang="en-US" sz="2400" b="1" dirty="0" smtClean="0">
                <a:solidFill>
                  <a:schemeClr val="tx1"/>
                </a:solidFill>
              </a:rPr>
              <a:t> 1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0" y="3071810"/>
            <a:ext cx="1428760" cy="78581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Mức 2</a:t>
            </a:r>
            <a:endParaRPr lang="en-US" sz="2400" b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852" y="285728"/>
            <a:ext cx="7572428" cy="635798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	8</a:t>
            </a:r>
            <a:r>
              <a:rPr lang="en-US" sz="2400" b="1" dirty="0">
                <a:solidFill>
                  <a:srgbClr val="FF0000"/>
                </a:solidFill>
              </a:rPr>
              <a:t>. </a:t>
            </a:r>
            <a:r>
              <a:rPr lang="en-US" sz="2400" b="1" dirty="0" err="1">
                <a:solidFill>
                  <a:srgbClr val="FF0000"/>
                </a:solidFill>
              </a:rPr>
              <a:t>Cặp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từ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nào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dưới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đây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là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những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từ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đồng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âm</a:t>
            </a:r>
            <a:r>
              <a:rPr lang="en-US" sz="2400" b="1" dirty="0">
                <a:solidFill>
                  <a:srgbClr val="FF0000"/>
                </a:solidFill>
              </a:rPr>
              <a:t>:</a:t>
            </a:r>
            <a:r>
              <a:rPr lang="en-US" sz="2400" b="1" dirty="0" smtClean="0">
                <a:solidFill>
                  <a:srgbClr val="FF0000"/>
                </a:solidFill>
              </a:rPr>
              <a:t>	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            </a:t>
            </a:r>
            <a:r>
              <a:rPr lang="en-US" sz="2400" dirty="0" smtClean="0"/>
              <a:t>a</a:t>
            </a:r>
            <a:r>
              <a:rPr lang="en-US" sz="2400" b="1" dirty="0"/>
              <a:t>. </a:t>
            </a:r>
            <a:r>
              <a:rPr lang="fr-FR" sz="2400" dirty="0" err="1"/>
              <a:t>Cửa</a:t>
            </a:r>
            <a:r>
              <a:rPr lang="fr-FR" sz="2400" dirty="0"/>
              <a:t> </a:t>
            </a:r>
            <a:r>
              <a:rPr lang="fr-FR" sz="2400" dirty="0" err="1"/>
              <a:t>phòng</a:t>
            </a:r>
            <a:r>
              <a:rPr lang="fr-FR" sz="2400" dirty="0"/>
              <a:t> – </a:t>
            </a:r>
            <a:r>
              <a:rPr lang="fr-FR" sz="2400" dirty="0" err="1"/>
              <a:t>cửa</a:t>
            </a:r>
            <a:r>
              <a:rPr lang="fr-FR" sz="2400" dirty="0"/>
              <a:t> </a:t>
            </a:r>
            <a:r>
              <a:rPr lang="fr-FR" sz="2400" dirty="0" err="1"/>
              <a:t>sông</a:t>
            </a:r>
            <a:endParaRPr lang="en-US" sz="2400" dirty="0"/>
          </a:p>
          <a:p>
            <a:pPr>
              <a:buNone/>
            </a:pPr>
            <a:r>
              <a:rPr lang="en-US" sz="2400" dirty="0" smtClean="0"/>
              <a:t>		b</a:t>
            </a:r>
            <a:r>
              <a:rPr lang="en-US" sz="2400" dirty="0"/>
              <a:t>. </a:t>
            </a:r>
            <a:r>
              <a:rPr lang="fr-FR" sz="2400" dirty="0" err="1"/>
              <a:t>Trong</a:t>
            </a:r>
            <a:r>
              <a:rPr lang="fr-FR" sz="2400" dirty="0"/>
              <a:t> </a:t>
            </a:r>
            <a:r>
              <a:rPr lang="fr-FR" sz="2400" dirty="0" err="1"/>
              <a:t>phòng</a:t>
            </a:r>
            <a:r>
              <a:rPr lang="fr-FR" sz="2400" dirty="0"/>
              <a:t> – </a:t>
            </a:r>
            <a:r>
              <a:rPr lang="fr-FR" sz="2400" dirty="0" err="1"/>
              <a:t>nước</a:t>
            </a:r>
            <a:r>
              <a:rPr lang="fr-FR" sz="2400" dirty="0"/>
              <a:t> </a:t>
            </a:r>
            <a:r>
              <a:rPr lang="fr-FR" sz="2400" dirty="0" err="1"/>
              <a:t>trong</a:t>
            </a:r>
            <a:endParaRPr lang="en-US" sz="2400" dirty="0"/>
          </a:p>
          <a:p>
            <a:pPr>
              <a:buNone/>
            </a:pPr>
            <a:r>
              <a:rPr lang="en-US" sz="2400" dirty="0" smtClean="0"/>
              <a:t>		c</a:t>
            </a:r>
            <a:r>
              <a:rPr lang="en-US" sz="2400" dirty="0"/>
              <a:t>. </a:t>
            </a:r>
            <a:r>
              <a:rPr lang="fr-FR" sz="2400" dirty="0" err="1"/>
              <a:t>Mũi</a:t>
            </a:r>
            <a:r>
              <a:rPr lang="en-US" sz="2400" dirty="0"/>
              <a:t> </a:t>
            </a:r>
            <a:r>
              <a:rPr lang="en-US" sz="2400" dirty="0" err="1"/>
              <a:t>thâm</a:t>
            </a:r>
            <a:r>
              <a:rPr lang="en-US" sz="2400" dirty="0"/>
              <a:t> </a:t>
            </a:r>
            <a:r>
              <a:rPr lang="en-US" sz="2400" dirty="0" err="1"/>
              <a:t>tím</a:t>
            </a:r>
            <a:r>
              <a:rPr lang="en-US" sz="2400" dirty="0"/>
              <a:t> </a:t>
            </a:r>
            <a:r>
              <a:rPr lang="fr-FR" sz="2400" dirty="0"/>
              <a:t>– </a:t>
            </a:r>
            <a:r>
              <a:rPr lang="fr-FR" sz="2400" dirty="0" err="1"/>
              <a:t>mũ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thuyền</a:t>
            </a:r>
            <a:r>
              <a:rPr lang="en-US" sz="2400" dirty="0"/>
              <a:t>	</a:t>
            </a:r>
          </a:p>
          <a:p>
            <a:pPr>
              <a:buNone/>
            </a:pPr>
            <a:r>
              <a:rPr lang="en-US" sz="2400" dirty="0" smtClean="0"/>
              <a:t>		d</a:t>
            </a:r>
            <a:r>
              <a:rPr lang="en-US" sz="2400" dirty="0"/>
              <a:t>. </a:t>
            </a:r>
            <a:r>
              <a:rPr lang="en-US" sz="2400" dirty="0" err="1"/>
              <a:t>Người</a:t>
            </a:r>
            <a:r>
              <a:rPr lang="en-US" sz="2400" dirty="0"/>
              <a:t> </a:t>
            </a:r>
            <a:r>
              <a:rPr lang="fr-FR" sz="2400" dirty="0" err="1"/>
              <a:t>thân</a:t>
            </a:r>
            <a:r>
              <a:rPr lang="en-US" sz="2400" dirty="0"/>
              <a:t> – </a:t>
            </a:r>
            <a:r>
              <a:rPr lang="fr-FR" sz="2400" dirty="0" err="1"/>
              <a:t>thân</a:t>
            </a:r>
            <a:r>
              <a:rPr lang="fr-FR" sz="2400" dirty="0"/>
              <a:t> </a:t>
            </a:r>
            <a:r>
              <a:rPr lang="en-US" sz="2400" dirty="0" err="1" smtClean="0"/>
              <a:t>nhau</a:t>
            </a:r>
            <a:endParaRPr lang="en-US" sz="2400" dirty="0" smtClean="0"/>
          </a:p>
          <a:p>
            <a:endParaRPr lang="en-US" sz="2400" b="1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	9.  </a:t>
            </a:r>
            <a:r>
              <a:rPr lang="en-US" sz="2400" b="1" dirty="0" err="1" smtClean="0">
                <a:solidFill>
                  <a:srgbClr val="FF0000"/>
                </a:solidFill>
              </a:rPr>
              <a:t>Đặt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câu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có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sử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dụng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cặp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quan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hệ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từ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chỉ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tương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phản</a:t>
            </a:r>
            <a:r>
              <a:rPr lang="en-US" sz="2400" b="1" dirty="0" smtClean="0">
                <a:solidFill>
                  <a:srgbClr val="FF0000"/>
                </a:solidFill>
              </a:rPr>
              <a:t>.</a:t>
            </a:r>
          </a:p>
          <a:p>
            <a:endParaRPr lang="en-US" sz="2400" b="1" dirty="0" smtClean="0">
              <a:solidFill>
                <a:srgbClr val="FF0000"/>
              </a:solidFill>
            </a:endParaRPr>
          </a:p>
          <a:p>
            <a:endParaRPr lang="en-US" sz="2400" b="1" dirty="0">
              <a:solidFill>
                <a:srgbClr val="FF0000"/>
              </a:solidFill>
            </a:endParaRPr>
          </a:p>
          <a:p>
            <a:endParaRPr lang="en-US" sz="2400" b="1" dirty="0" smtClean="0">
              <a:solidFill>
                <a:srgbClr val="FF0000"/>
              </a:solidFill>
            </a:endParaRPr>
          </a:p>
          <a:p>
            <a:endParaRPr lang="en-US" sz="24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	10</a:t>
            </a:r>
            <a:r>
              <a:rPr lang="en-US" sz="2400" b="1" dirty="0">
                <a:solidFill>
                  <a:srgbClr val="FF0000"/>
                </a:solidFill>
              </a:rPr>
              <a:t>. </a:t>
            </a:r>
            <a:r>
              <a:rPr lang="en-US" sz="2400" b="1" dirty="0" err="1">
                <a:solidFill>
                  <a:srgbClr val="FF0000"/>
                </a:solidFill>
              </a:rPr>
              <a:t>Hai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nhân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vật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trong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câu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chuyện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này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là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người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như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thế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nào</a:t>
            </a:r>
            <a:r>
              <a:rPr lang="en-US" sz="2400" b="1" dirty="0">
                <a:solidFill>
                  <a:srgbClr val="FF0000"/>
                </a:solidFill>
              </a:rPr>
              <a:t> ?</a:t>
            </a:r>
          </a:p>
          <a:p>
            <a:pPr>
              <a:tabLst>
                <a:tab pos="630238" algn="l"/>
              </a:tabLst>
            </a:pPr>
            <a:endParaRPr lang="en-US" sz="2400" b="1" dirty="0"/>
          </a:p>
        </p:txBody>
      </p:sp>
      <p:sp>
        <p:nvSpPr>
          <p:cNvPr id="6" name="Oval 5"/>
          <p:cNvSpPr/>
          <p:nvPr/>
        </p:nvSpPr>
        <p:spPr>
          <a:xfrm>
            <a:off x="80066" y="3042660"/>
            <a:ext cx="1428760" cy="78581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Mức 2</a:t>
            </a:r>
            <a:endParaRPr lang="en-US" sz="2400" b="1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156519" y="1066800"/>
            <a:ext cx="1428760" cy="78581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Mức 2</a:t>
            </a:r>
            <a:endParaRPr lang="en-US" sz="2400" b="1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57412" y="5246550"/>
            <a:ext cx="1428760" cy="78581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Mức 3</a:t>
            </a:r>
            <a:endParaRPr lang="en-US" sz="2400" b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857232"/>
          </a:xfrm>
        </p:spPr>
        <p:txBody>
          <a:bodyPr>
            <a:normAutofit/>
          </a:bodyPr>
          <a:lstStyle/>
          <a:p>
            <a:r>
              <a:rPr lang="en-US" sz="3600"/>
              <a:t>CÔ GIÁO VÀ HAI EM NHỎ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85794"/>
            <a:ext cx="9144000" cy="6500858"/>
          </a:xfrm>
        </p:spPr>
        <p:txBody>
          <a:bodyPr>
            <a:noAutofit/>
          </a:bodyPr>
          <a:lstStyle/>
          <a:p>
            <a:pPr indent="719138" algn="just">
              <a:buNone/>
            </a:pPr>
            <a:r>
              <a:rPr lang="en-US" sz="1900" b="1" dirty="0" err="1"/>
              <a:t>Nết</a:t>
            </a:r>
            <a:r>
              <a:rPr lang="en-US" sz="1900" b="1" dirty="0"/>
              <a:t> </a:t>
            </a:r>
            <a:r>
              <a:rPr lang="en-US" sz="1900" b="1" dirty="0" err="1"/>
              <a:t>sinh</a:t>
            </a:r>
            <a:r>
              <a:rPr lang="en-US" sz="1900" b="1" dirty="0"/>
              <a:t> </a:t>
            </a:r>
            <a:r>
              <a:rPr lang="en-US" sz="1900" b="1" dirty="0" err="1"/>
              <a:t>ra</a:t>
            </a:r>
            <a:r>
              <a:rPr lang="en-US" sz="1900" b="1" dirty="0"/>
              <a:t> </a:t>
            </a:r>
            <a:r>
              <a:rPr lang="en-US" sz="1900" b="1" dirty="0" err="1"/>
              <a:t>đã</a:t>
            </a:r>
            <a:r>
              <a:rPr lang="en-US" sz="1900" b="1" dirty="0"/>
              <a:t> </a:t>
            </a:r>
            <a:r>
              <a:rPr lang="en-US" sz="1900" b="1" dirty="0" err="1"/>
              <a:t>bất</a:t>
            </a:r>
            <a:r>
              <a:rPr lang="en-US" sz="1900" b="1" dirty="0"/>
              <a:t> </a:t>
            </a:r>
            <a:r>
              <a:rPr lang="en-US" sz="1900" b="1" dirty="0" err="1"/>
              <a:t>hạnh</a:t>
            </a:r>
            <a:r>
              <a:rPr lang="en-US" sz="1900" b="1" dirty="0"/>
              <a:t> </a:t>
            </a:r>
            <a:r>
              <a:rPr lang="en-US" sz="1900" b="1" dirty="0" err="1"/>
              <a:t>với</a:t>
            </a:r>
            <a:r>
              <a:rPr lang="en-US" sz="1900" b="1" dirty="0"/>
              <a:t> </a:t>
            </a:r>
            <a:r>
              <a:rPr lang="en-US" sz="1900" b="1" dirty="0" err="1"/>
              <a:t>bàn</a:t>
            </a:r>
            <a:r>
              <a:rPr lang="en-US" sz="1900" b="1" dirty="0"/>
              <a:t> </a:t>
            </a:r>
            <a:r>
              <a:rPr lang="en-US" sz="1900" b="1" dirty="0" err="1"/>
              <a:t>chân</a:t>
            </a:r>
            <a:r>
              <a:rPr lang="en-US" sz="1900" b="1" dirty="0"/>
              <a:t> </a:t>
            </a:r>
            <a:r>
              <a:rPr lang="en-US" sz="1900" b="1" dirty="0" err="1"/>
              <a:t>trái</a:t>
            </a:r>
            <a:r>
              <a:rPr lang="en-US" sz="1900" b="1" dirty="0"/>
              <a:t> </a:t>
            </a:r>
            <a:r>
              <a:rPr lang="en-US" sz="1900" b="1" dirty="0" err="1"/>
              <a:t>thiếu</a:t>
            </a:r>
            <a:r>
              <a:rPr lang="en-US" sz="1900" b="1" dirty="0"/>
              <a:t> </a:t>
            </a:r>
            <a:r>
              <a:rPr lang="en-US" sz="1900" b="1" dirty="0" err="1"/>
              <a:t>ba</a:t>
            </a:r>
            <a:r>
              <a:rPr lang="en-US" sz="1900" b="1" dirty="0"/>
              <a:t> </a:t>
            </a:r>
            <a:r>
              <a:rPr lang="en-US" sz="1900" b="1" dirty="0" err="1"/>
              <a:t>ngón</a:t>
            </a:r>
            <a:r>
              <a:rPr lang="en-US" sz="1900" b="1" dirty="0"/>
              <a:t>. </a:t>
            </a:r>
            <a:r>
              <a:rPr lang="en-US" sz="1900" b="1" dirty="0" err="1"/>
              <a:t>Càng</a:t>
            </a:r>
            <a:r>
              <a:rPr lang="en-US" sz="1900" b="1" dirty="0"/>
              <a:t> </a:t>
            </a:r>
            <a:r>
              <a:rPr lang="en-US" sz="1900" b="1" dirty="0" err="1"/>
              <a:t>lớn</a:t>
            </a:r>
            <a:r>
              <a:rPr lang="en-US" sz="1900" b="1" dirty="0"/>
              <a:t>, </a:t>
            </a:r>
            <a:r>
              <a:rPr lang="en-US" sz="1900" b="1" dirty="0" err="1"/>
              <a:t>đôi</a:t>
            </a:r>
            <a:r>
              <a:rPr lang="en-US" sz="1900" b="1" dirty="0"/>
              <a:t> </a:t>
            </a:r>
            <a:r>
              <a:rPr lang="en-US" sz="1900" b="1" dirty="0" err="1"/>
              <a:t>chân</a:t>
            </a:r>
            <a:r>
              <a:rPr lang="en-US" sz="1900" b="1" dirty="0"/>
              <a:t> </a:t>
            </a:r>
            <a:r>
              <a:rPr lang="en-US" sz="1900" b="1" dirty="0" err="1"/>
              <a:t>Nết</a:t>
            </a:r>
            <a:r>
              <a:rPr lang="en-US" sz="1900" b="1" dirty="0"/>
              <a:t> </a:t>
            </a:r>
            <a:r>
              <a:rPr lang="en-US" sz="1900" b="1" dirty="0" err="1"/>
              <a:t>lại</a:t>
            </a:r>
            <a:r>
              <a:rPr lang="en-US" sz="1900" b="1" dirty="0"/>
              <a:t> </a:t>
            </a:r>
            <a:r>
              <a:rPr lang="en-US" sz="1900" b="1" dirty="0" err="1"/>
              <a:t>càng</a:t>
            </a:r>
            <a:r>
              <a:rPr lang="en-US" sz="1900" b="1" dirty="0"/>
              <a:t> </a:t>
            </a:r>
            <a:r>
              <a:rPr lang="en-US" sz="1900" b="1" dirty="0" err="1"/>
              <a:t>teo</a:t>
            </a:r>
            <a:r>
              <a:rPr lang="en-US" sz="1900" b="1" dirty="0"/>
              <a:t> </a:t>
            </a:r>
            <a:r>
              <a:rPr lang="en-US" sz="1900" b="1" dirty="0" err="1"/>
              <a:t>đi</a:t>
            </a:r>
            <a:r>
              <a:rPr lang="en-US" sz="1900" b="1" dirty="0"/>
              <a:t> </a:t>
            </a:r>
            <a:r>
              <a:rPr lang="en-US" sz="1900" b="1" dirty="0" err="1"/>
              <a:t>và</a:t>
            </a:r>
            <a:r>
              <a:rPr lang="en-US" sz="1900" b="1" dirty="0"/>
              <a:t> </a:t>
            </a:r>
            <a:r>
              <a:rPr lang="en-US" sz="1900" b="1" dirty="0" err="1"/>
              <a:t>rồi</a:t>
            </a:r>
            <a:r>
              <a:rPr lang="en-US" sz="1900" b="1" dirty="0"/>
              <a:t> </a:t>
            </a:r>
            <a:r>
              <a:rPr lang="en-US" sz="1900" b="1" dirty="0" err="1"/>
              <a:t>Nết</a:t>
            </a:r>
            <a:r>
              <a:rPr lang="en-US" sz="1900" b="1" dirty="0"/>
              <a:t> </a:t>
            </a:r>
            <a:r>
              <a:rPr lang="en-US" sz="1900" b="1" dirty="0" err="1"/>
              <a:t>phải</a:t>
            </a:r>
            <a:r>
              <a:rPr lang="en-US" sz="1900" b="1" dirty="0"/>
              <a:t> </a:t>
            </a:r>
            <a:r>
              <a:rPr lang="en-US" sz="1900" b="1" dirty="0" err="1"/>
              <a:t>bò</a:t>
            </a:r>
            <a:r>
              <a:rPr lang="en-US" sz="1900" b="1" dirty="0"/>
              <a:t> </a:t>
            </a:r>
            <a:r>
              <a:rPr lang="en-US" sz="1900" b="1" dirty="0" err="1"/>
              <a:t>khi</a:t>
            </a:r>
            <a:r>
              <a:rPr lang="en-US" sz="1900" b="1" dirty="0"/>
              <a:t> </a:t>
            </a:r>
            <a:r>
              <a:rPr lang="en-US" sz="1900" b="1" dirty="0" err="1"/>
              <a:t>muốn</a:t>
            </a:r>
            <a:r>
              <a:rPr lang="en-US" sz="1900" b="1" dirty="0"/>
              <a:t> </a:t>
            </a:r>
            <a:r>
              <a:rPr lang="en-US" sz="1900" b="1" dirty="0" err="1"/>
              <a:t>di</a:t>
            </a:r>
            <a:r>
              <a:rPr lang="en-US" sz="1900" b="1" dirty="0"/>
              <a:t> </a:t>
            </a:r>
            <a:r>
              <a:rPr lang="en-US" sz="1900" b="1" dirty="0" err="1"/>
              <a:t>chuyển</a:t>
            </a:r>
            <a:r>
              <a:rPr lang="en-US" sz="1900" b="1" dirty="0"/>
              <a:t>.</a:t>
            </a:r>
            <a:br>
              <a:rPr lang="en-US" sz="1900" b="1" dirty="0"/>
            </a:br>
            <a:r>
              <a:rPr lang="en-US" sz="1900" b="1" dirty="0" err="1"/>
              <a:t>Khi</a:t>
            </a:r>
            <a:r>
              <a:rPr lang="en-US" sz="1900" b="1" dirty="0"/>
              <a:t> </a:t>
            </a:r>
            <a:r>
              <a:rPr lang="en-US" sz="1900" b="1" dirty="0" err="1"/>
              <a:t>em</a:t>
            </a:r>
            <a:r>
              <a:rPr lang="en-US" sz="1900" b="1" dirty="0"/>
              <a:t> Na </a:t>
            </a:r>
            <a:r>
              <a:rPr lang="en-US" sz="1900" b="1" dirty="0" err="1"/>
              <a:t>vào</a:t>
            </a:r>
            <a:r>
              <a:rPr lang="en-US" sz="1900" b="1" dirty="0"/>
              <a:t> </a:t>
            </a:r>
            <a:r>
              <a:rPr lang="en-US" sz="1900" b="1" dirty="0" err="1"/>
              <a:t>lớp</a:t>
            </a:r>
            <a:r>
              <a:rPr lang="en-US" sz="1900" b="1" dirty="0"/>
              <a:t> </a:t>
            </a:r>
            <a:r>
              <a:rPr lang="en-US" sz="1900" b="1" dirty="0" err="1"/>
              <a:t>Một</a:t>
            </a:r>
            <a:r>
              <a:rPr lang="en-US" sz="1900" b="1" dirty="0"/>
              <a:t>, ở </a:t>
            </a:r>
            <a:r>
              <a:rPr lang="en-US" sz="1900" b="1" dirty="0" err="1"/>
              <a:t>nhà</a:t>
            </a:r>
            <a:r>
              <a:rPr lang="en-US" sz="1900" b="1" dirty="0"/>
              <a:t> </a:t>
            </a:r>
            <a:r>
              <a:rPr lang="en-US" sz="1900" b="1" dirty="0" err="1"/>
              <a:t>một</a:t>
            </a:r>
            <a:r>
              <a:rPr lang="en-US" sz="1900" b="1" dirty="0"/>
              <a:t> </a:t>
            </a:r>
            <a:r>
              <a:rPr lang="en-US" sz="1900" b="1" dirty="0" err="1"/>
              <a:t>mình</a:t>
            </a:r>
            <a:r>
              <a:rPr lang="en-US" sz="1900" b="1" dirty="0"/>
              <a:t> </a:t>
            </a:r>
            <a:r>
              <a:rPr lang="en-US" sz="1900" b="1" dirty="0" err="1"/>
              <a:t>Nết</a:t>
            </a:r>
            <a:r>
              <a:rPr lang="en-US" sz="1900" b="1" dirty="0"/>
              <a:t> </a:t>
            </a:r>
            <a:r>
              <a:rPr lang="en-US" sz="1900" b="1" dirty="0" err="1"/>
              <a:t>buồn</a:t>
            </a:r>
            <a:r>
              <a:rPr lang="en-US" sz="1900" b="1" dirty="0"/>
              <a:t> </a:t>
            </a:r>
            <a:r>
              <a:rPr lang="en-US" sz="1900" b="1" dirty="0" err="1"/>
              <a:t>lắm</a:t>
            </a:r>
            <a:r>
              <a:rPr lang="en-US" sz="1900" b="1" dirty="0"/>
              <a:t>, </a:t>
            </a:r>
            <a:r>
              <a:rPr lang="en-US" sz="1900" b="1" dirty="0" err="1"/>
              <a:t>chỉ</a:t>
            </a:r>
            <a:r>
              <a:rPr lang="en-US" sz="1900" b="1" dirty="0"/>
              <a:t> </a:t>
            </a:r>
            <a:r>
              <a:rPr lang="en-US" sz="1900" b="1" dirty="0" err="1"/>
              <a:t>mong</a:t>
            </a:r>
            <a:r>
              <a:rPr lang="en-US" sz="1900" b="1" dirty="0"/>
              <a:t> Na </a:t>
            </a:r>
            <a:r>
              <a:rPr lang="en-US" sz="1900" b="1" dirty="0" err="1"/>
              <a:t>chóng</a:t>
            </a:r>
            <a:r>
              <a:rPr lang="en-US" sz="1900" b="1" dirty="0"/>
              <a:t> tan </a:t>
            </a:r>
            <a:r>
              <a:rPr lang="en-US" sz="1900" b="1" dirty="0" err="1"/>
              <a:t>trường</a:t>
            </a:r>
            <a:r>
              <a:rPr lang="en-US" sz="1900" b="1" dirty="0"/>
              <a:t> </a:t>
            </a:r>
            <a:r>
              <a:rPr lang="en-US" sz="1900" b="1" dirty="0" err="1"/>
              <a:t>về</a:t>
            </a:r>
            <a:r>
              <a:rPr lang="en-US" sz="1900" b="1" dirty="0"/>
              <a:t> </a:t>
            </a:r>
            <a:r>
              <a:rPr lang="en-US" sz="1900" b="1" dirty="0" err="1"/>
              <a:t>kể</a:t>
            </a:r>
            <a:r>
              <a:rPr lang="en-US" sz="1900" b="1" dirty="0"/>
              <a:t> </a:t>
            </a:r>
            <a:r>
              <a:rPr lang="en-US" sz="1900" b="1" dirty="0" err="1"/>
              <a:t>chuyện</a:t>
            </a:r>
            <a:r>
              <a:rPr lang="en-US" sz="1900" b="1" dirty="0"/>
              <a:t> ở </a:t>
            </a:r>
            <a:r>
              <a:rPr lang="en-US" sz="1900" b="1" dirty="0" err="1"/>
              <a:t>trường</a:t>
            </a:r>
            <a:r>
              <a:rPr lang="en-US" sz="1900" b="1" dirty="0"/>
              <a:t> </a:t>
            </a:r>
            <a:r>
              <a:rPr lang="en-US" sz="1900" b="1" dirty="0" err="1"/>
              <a:t>cho</a:t>
            </a:r>
            <a:r>
              <a:rPr lang="en-US" sz="1900" b="1" dirty="0"/>
              <a:t> </a:t>
            </a:r>
            <a:r>
              <a:rPr lang="en-US" sz="1900" b="1" dirty="0" err="1"/>
              <a:t>Nết</a:t>
            </a:r>
            <a:r>
              <a:rPr lang="en-US" sz="1900" b="1" dirty="0"/>
              <a:t> </a:t>
            </a:r>
            <a:r>
              <a:rPr lang="en-US" sz="1900" b="1" dirty="0" err="1"/>
              <a:t>nghe</a:t>
            </a:r>
            <a:r>
              <a:rPr lang="en-US" sz="1900" b="1" dirty="0"/>
              <a:t>. Na </a:t>
            </a:r>
            <a:r>
              <a:rPr lang="en-US" sz="1900" b="1" dirty="0" err="1"/>
              <a:t>kể</a:t>
            </a:r>
            <a:r>
              <a:rPr lang="en-US" sz="1900" b="1" dirty="0"/>
              <a:t> </a:t>
            </a:r>
            <a:r>
              <a:rPr lang="en-US" sz="1900" b="1" dirty="0" err="1"/>
              <a:t>rất</a:t>
            </a:r>
            <a:r>
              <a:rPr lang="en-US" sz="1900" b="1" dirty="0"/>
              <a:t> </a:t>
            </a:r>
            <a:r>
              <a:rPr lang="en-US" sz="1900" b="1" dirty="0" err="1"/>
              <a:t>nhiều</a:t>
            </a:r>
            <a:r>
              <a:rPr lang="en-US" sz="1900" b="1" dirty="0"/>
              <a:t> </a:t>
            </a:r>
            <a:r>
              <a:rPr lang="en-US" sz="1900" b="1" dirty="0" err="1"/>
              <a:t>về</a:t>
            </a:r>
            <a:r>
              <a:rPr lang="en-US" sz="1900" b="1" dirty="0"/>
              <a:t> </a:t>
            </a:r>
            <a:r>
              <a:rPr lang="en-US" sz="1900" b="1" dirty="0" err="1"/>
              <a:t>cô</a:t>
            </a:r>
            <a:r>
              <a:rPr lang="en-US" sz="1900" b="1" dirty="0"/>
              <a:t> </a:t>
            </a:r>
            <a:r>
              <a:rPr lang="en-US" sz="1900" b="1" dirty="0" err="1"/>
              <a:t>giáo</a:t>
            </a:r>
            <a:r>
              <a:rPr lang="en-US" sz="1900" b="1" dirty="0"/>
              <a:t>: </a:t>
            </a:r>
            <a:r>
              <a:rPr lang="en-US" sz="1900" b="1" dirty="0" err="1"/>
              <a:t>tà</a:t>
            </a:r>
            <a:r>
              <a:rPr lang="en-US" sz="1900" b="1" dirty="0"/>
              <a:t> </a:t>
            </a:r>
            <a:r>
              <a:rPr lang="en-US" sz="1900" b="1" dirty="0" err="1"/>
              <a:t>áo</a:t>
            </a:r>
            <a:r>
              <a:rPr lang="en-US" sz="1900" b="1" dirty="0"/>
              <a:t> </a:t>
            </a:r>
            <a:r>
              <a:rPr lang="en-US" sz="1900" b="1" dirty="0" err="1"/>
              <a:t>dài</a:t>
            </a:r>
            <a:r>
              <a:rPr lang="en-US" sz="1900" b="1" dirty="0"/>
              <a:t> </a:t>
            </a:r>
            <a:r>
              <a:rPr lang="en-US" sz="1900" b="1" dirty="0" err="1"/>
              <a:t>của</a:t>
            </a:r>
            <a:r>
              <a:rPr lang="en-US" sz="1900" b="1" dirty="0"/>
              <a:t> </a:t>
            </a:r>
            <a:r>
              <a:rPr lang="en-US" sz="1900" b="1" dirty="0" err="1"/>
              <a:t>cô</a:t>
            </a:r>
            <a:r>
              <a:rPr lang="en-US" sz="1900" b="1" dirty="0"/>
              <a:t> </a:t>
            </a:r>
            <a:r>
              <a:rPr lang="en-US" sz="1900" b="1" dirty="0" err="1"/>
              <a:t>trắng</a:t>
            </a:r>
            <a:r>
              <a:rPr lang="en-US" sz="1900" b="1" dirty="0"/>
              <a:t> </a:t>
            </a:r>
            <a:r>
              <a:rPr lang="en-US" sz="1900" b="1" dirty="0" err="1"/>
              <a:t>muốt</a:t>
            </a:r>
            <a:r>
              <a:rPr lang="en-US" sz="1900" b="1" dirty="0"/>
              <a:t>, </a:t>
            </a:r>
            <a:r>
              <a:rPr lang="en-US" sz="1900" b="1" dirty="0" err="1"/>
              <a:t>miệng</a:t>
            </a:r>
            <a:r>
              <a:rPr lang="en-US" sz="1900" b="1" dirty="0"/>
              <a:t> </a:t>
            </a:r>
            <a:r>
              <a:rPr lang="en-US" sz="1900" b="1" dirty="0" err="1"/>
              <a:t>cô</a:t>
            </a:r>
            <a:r>
              <a:rPr lang="en-US" sz="1900" b="1" dirty="0"/>
              <a:t> </a:t>
            </a:r>
            <a:r>
              <a:rPr lang="en-US" sz="1900" b="1" dirty="0" err="1"/>
              <a:t>cười</a:t>
            </a:r>
            <a:r>
              <a:rPr lang="en-US" sz="1900" b="1" dirty="0"/>
              <a:t> </a:t>
            </a:r>
            <a:r>
              <a:rPr lang="en-US" sz="1900" b="1" dirty="0" err="1"/>
              <a:t>tươi</a:t>
            </a:r>
            <a:r>
              <a:rPr lang="en-US" sz="1900" b="1" dirty="0"/>
              <a:t> </a:t>
            </a:r>
            <a:r>
              <a:rPr lang="en-US" sz="1900" b="1" dirty="0" err="1"/>
              <a:t>như</a:t>
            </a:r>
            <a:r>
              <a:rPr lang="en-US" sz="1900" b="1" dirty="0"/>
              <a:t> </a:t>
            </a:r>
            <a:r>
              <a:rPr lang="en-US" sz="1900" b="1" dirty="0" err="1"/>
              <a:t>hoa</a:t>
            </a:r>
            <a:r>
              <a:rPr lang="en-US" sz="1900" b="1" dirty="0"/>
              <a:t>, </a:t>
            </a:r>
            <a:r>
              <a:rPr lang="en-US" sz="1900" b="1" dirty="0" err="1"/>
              <a:t>cô</a:t>
            </a:r>
            <a:r>
              <a:rPr lang="en-US" sz="1900" b="1" dirty="0"/>
              <a:t> </a:t>
            </a:r>
            <a:r>
              <a:rPr lang="en-US" sz="1900" b="1" dirty="0" err="1"/>
              <a:t>đi</a:t>
            </a:r>
            <a:r>
              <a:rPr lang="en-US" sz="1900" b="1" dirty="0"/>
              <a:t> </a:t>
            </a:r>
            <a:r>
              <a:rPr lang="en-US" sz="1900" b="1" dirty="0" err="1"/>
              <a:t>nhẹ</a:t>
            </a:r>
            <a:r>
              <a:rPr lang="en-US" sz="1900" b="1" dirty="0"/>
              <a:t> </a:t>
            </a:r>
            <a:r>
              <a:rPr lang="en-US" sz="1900" b="1" dirty="0" err="1"/>
              <a:t>nhàng</a:t>
            </a:r>
            <a:r>
              <a:rPr lang="en-US" sz="1900" b="1" dirty="0"/>
              <a:t> </a:t>
            </a:r>
            <a:r>
              <a:rPr lang="en-US" sz="1900" b="1" dirty="0" err="1"/>
              <a:t>đến</a:t>
            </a:r>
            <a:r>
              <a:rPr lang="en-US" sz="1900" b="1" dirty="0"/>
              <a:t> </a:t>
            </a:r>
            <a:r>
              <a:rPr lang="en-US" sz="1900" b="1" dirty="0" err="1"/>
              <a:t>bên</a:t>
            </a:r>
            <a:r>
              <a:rPr lang="en-US" sz="1900" b="1" dirty="0"/>
              <a:t> </a:t>
            </a:r>
            <a:r>
              <a:rPr lang="en-US" sz="1900" b="1" dirty="0" err="1"/>
              <a:t>từng</a:t>
            </a:r>
            <a:r>
              <a:rPr lang="en-US" sz="1900" b="1" dirty="0"/>
              <a:t> </a:t>
            </a:r>
            <a:r>
              <a:rPr lang="en-US" sz="1900" b="1" dirty="0" err="1"/>
              <a:t>học</a:t>
            </a:r>
            <a:r>
              <a:rPr lang="en-US" sz="1900" b="1" dirty="0"/>
              <a:t> </a:t>
            </a:r>
            <a:r>
              <a:rPr lang="en-US" sz="1900" b="1" dirty="0" err="1"/>
              <a:t>sinh</a:t>
            </a:r>
            <a:r>
              <a:rPr lang="en-US" sz="1900" b="1" dirty="0"/>
              <a:t> </a:t>
            </a:r>
            <a:r>
              <a:rPr lang="en-US" sz="1900" b="1" dirty="0" err="1"/>
              <a:t>dạy</a:t>
            </a:r>
            <a:r>
              <a:rPr lang="en-US" sz="1900" b="1" dirty="0"/>
              <a:t> </a:t>
            </a:r>
            <a:r>
              <a:rPr lang="en-US" sz="1900" b="1" dirty="0" err="1"/>
              <a:t>các</a:t>
            </a:r>
            <a:r>
              <a:rPr lang="en-US" sz="1900" b="1" dirty="0"/>
              <a:t> </a:t>
            </a:r>
            <a:r>
              <a:rPr lang="en-US" sz="1900" b="1" dirty="0" err="1"/>
              <a:t>bạn</a:t>
            </a:r>
            <a:r>
              <a:rPr lang="en-US" sz="1900" b="1" dirty="0"/>
              <a:t> </a:t>
            </a:r>
            <a:r>
              <a:rPr lang="en-US" sz="1900" b="1" dirty="0" err="1"/>
              <a:t>viết</a:t>
            </a:r>
            <a:r>
              <a:rPr lang="en-US" sz="1900" b="1" dirty="0"/>
              <a:t>, </a:t>
            </a:r>
            <a:r>
              <a:rPr lang="en-US" sz="1900" b="1" dirty="0" err="1"/>
              <a:t>vẽ</a:t>
            </a:r>
            <a:r>
              <a:rPr lang="en-US" sz="1900" b="1" dirty="0"/>
              <a:t>… </a:t>
            </a:r>
            <a:r>
              <a:rPr lang="en-US" sz="1900" b="1" dirty="0" err="1"/>
              <a:t>Nghe</a:t>
            </a:r>
            <a:r>
              <a:rPr lang="en-US" sz="1900" b="1" dirty="0"/>
              <a:t> Na </a:t>
            </a:r>
            <a:r>
              <a:rPr lang="en-US" sz="1900" b="1" dirty="0" err="1"/>
              <a:t>kể</a:t>
            </a:r>
            <a:r>
              <a:rPr lang="en-US" sz="1900" b="1" dirty="0"/>
              <a:t>, </a:t>
            </a:r>
            <a:r>
              <a:rPr lang="en-US" sz="1900" b="1" dirty="0" err="1"/>
              <a:t>Nết</a:t>
            </a:r>
            <a:r>
              <a:rPr lang="en-US" sz="1900" b="1" dirty="0"/>
              <a:t> </a:t>
            </a:r>
            <a:r>
              <a:rPr lang="en-US" sz="1900" b="1" dirty="0" err="1"/>
              <a:t>ước</a:t>
            </a:r>
            <a:r>
              <a:rPr lang="en-US" sz="1900" b="1" dirty="0"/>
              <a:t> </a:t>
            </a:r>
            <a:r>
              <a:rPr lang="en-US" sz="1900" b="1" dirty="0" err="1"/>
              <a:t>mơ</a:t>
            </a:r>
            <a:r>
              <a:rPr lang="en-US" sz="1900" b="1" dirty="0"/>
              <a:t> </a:t>
            </a:r>
            <a:r>
              <a:rPr lang="en-US" sz="1900" b="1" dirty="0" err="1"/>
              <a:t>được</a:t>
            </a:r>
            <a:r>
              <a:rPr lang="en-US" sz="1900" b="1" dirty="0"/>
              <a:t> </a:t>
            </a:r>
            <a:r>
              <a:rPr lang="en-US" sz="1900" b="1" dirty="0" err="1"/>
              <a:t>đi</a:t>
            </a:r>
            <a:r>
              <a:rPr lang="en-US" sz="1900" b="1" dirty="0"/>
              <a:t> </a:t>
            </a:r>
            <a:r>
              <a:rPr lang="en-US" sz="1900" b="1" dirty="0" err="1"/>
              <a:t>học</a:t>
            </a:r>
            <a:r>
              <a:rPr lang="en-US" sz="1900" b="1" dirty="0"/>
              <a:t> </a:t>
            </a:r>
            <a:r>
              <a:rPr lang="en-US" sz="1900" b="1" dirty="0" err="1"/>
              <a:t>như</a:t>
            </a:r>
            <a:r>
              <a:rPr lang="en-US" sz="1900" b="1" dirty="0"/>
              <a:t> Na </a:t>
            </a:r>
            <a:r>
              <a:rPr lang="en-US" sz="1900" b="1" dirty="0" err="1" smtClean="0"/>
              <a:t>nhưng</a:t>
            </a:r>
            <a:r>
              <a:rPr lang="en-US" sz="1900" b="1" dirty="0" smtClean="0"/>
              <a:t>…</a:t>
            </a:r>
          </a:p>
          <a:p>
            <a:pPr indent="719138" algn="just">
              <a:buNone/>
            </a:pPr>
            <a:r>
              <a:rPr lang="en-US" sz="1900" b="1" dirty="0" err="1" smtClean="0"/>
              <a:t>Trong</a:t>
            </a:r>
            <a:r>
              <a:rPr lang="en-US" sz="1900" b="1" dirty="0" smtClean="0"/>
              <a:t> </a:t>
            </a:r>
            <a:r>
              <a:rPr lang="en-US" sz="1900" b="1" dirty="0" err="1"/>
              <a:t>một</a:t>
            </a:r>
            <a:r>
              <a:rPr lang="en-US" sz="1900" b="1" dirty="0"/>
              <a:t> </a:t>
            </a:r>
            <a:r>
              <a:rPr lang="en-US" sz="1900" b="1" dirty="0" err="1"/>
              <a:t>tiết</a:t>
            </a:r>
            <a:r>
              <a:rPr lang="en-US" sz="1900" b="1" dirty="0"/>
              <a:t> </a:t>
            </a:r>
            <a:r>
              <a:rPr lang="en-US" sz="1900" b="1" dirty="0" err="1"/>
              <a:t>học</a:t>
            </a:r>
            <a:r>
              <a:rPr lang="en-US" sz="1900" b="1" dirty="0"/>
              <a:t> </a:t>
            </a:r>
            <a:r>
              <a:rPr lang="en-US" sz="1900" b="1" dirty="0" err="1"/>
              <a:t>vẽ</a:t>
            </a:r>
            <a:r>
              <a:rPr lang="en-US" sz="1900" b="1" dirty="0"/>
              <a:t>, </a:t>
            </a:r>
            <a:r>
              <a:rPr lang="en-US" sz="1900" b="1" dirty="0" err="1"/>
              <a:t>cô</a:t>
            </a:r>
            <a:r>
              <a:rPr lang="en-US" sz="1900" b="1" dirty="0"/>
              <a:t> </a:t>
            </a:r>
            <a:r>
              <a:rPr lang="en-US" sz="1900" b="1" dirty="0" err="1"/>
              <a:t>giáo</a:t>
            </a:r>
            <a:r>
              <a:rPr lang="en-US" sz="1900" b="1" dirty="0"/>
              <a:t> </a:t>
            </a:r>
            <a:r>
              <a:rPr lang="en-US" sz="1900" b="1" dirty="0" err="1"/>
              <a:t>cầm</a:t>
            </a:r>
            <a:r>
              <a:rPr lang="en-US" sz="1900" b="1" dirty="0"/>
              <a:t> </a:t>
            </a:r>
            <a:r>
              <a:rPr lang="en-US" sz="1900" b="1" dirty="0" err="1"/>
              <a:t>vở</a:t>
            </a:r>
            <a:r>
              <a:rPr lang="en-US" sz="1900" b="1" dirty="0"/>
              <a:t> </a:t>
            </a:r>
            <a:r>
              <a:rPr lang="en-US" sz="1900" b="1" dirty="0" err="1"/>
              <a:t>vẽ</a:t>
            </a:r>
            <a:r>
              <a:rPr lang="en-US" sz="1900" b="1" dirty="0"/>
              <a:t> </a:t>
            </a:r>
            <a:r>
              <a:rPr lang="en-US" sz="1900" b="1" dirty="0" err="1"/>
              <a:t>của</a:t>
            </a:r>
            <a:r>
              <a:rPr lang="en-US" sz="1900" b="1" dirty="0"/>
              <a:t> Na. Na </a:t>
            </a:r>
            <a:r>
              <a:rPr lang="en-US" sz="1900" b="1" dirty="0" err="1"/>
              <a:t>vẽ</a:t>
            </a:r>
            <a:r>
              <a:rPr lang="en-US" sz="1900" b="1" dirty="0"/>
              <a:t> </a:t>
            </a:r>
            <a:r>
              <a:rPr lang="en-US" sz="1900" b="1" dirty="0" err="1"/>
              <a:t>một</a:t>
            </a:r>
            <a:r>
              <a:rPr lang="en-US" sz="1900" b="1" dirty="0"/>
              <a:t> </a:t>
            </a:r>
            <a:r>
              <a:rPr lang="en-US" sz="1900" b="1" dirty="0" err="1"/>
              <a:t>cô</a:t>
            </a:r>
            <a:r>
              <a:rPr lang="en-US" sz="1900" b="1" dirty="0"/>
              <a:t> </a:t>
            </a:r>
            <a:r>
              <a:rPr lang="en-US" sz="1900" b="1" dirty="0" err="1"/>
              <a:t>gái</a:t>
            </a:r>
            <a:r>
              <a:rPr lang="en-US" sz="1900" b="1" dirty="0"/>
              <a:t> </a:t>
            </a:r>
            <a:r>
              <a:rPr lang="en-US" sz="1900" b="1" dirty="0" err="1"/>
              <a:t>đang</a:t>
            </a:r>
            <a:r>
              <a:rPr lang="en-US" sz="1900" b="1" dirty="0"/>
              <a:t> </a:t>
            </a:r>
            <a:r>
              <a:rPr lang="en-US" sz="1900" b="1" dirty="0" err="1"/>
              <a:t>cầm</a:t>
            </a:r>
            <a:r>
              <a:rPr lang="en-US" sz="1900" b="1" dirty="0"/>
              <a:t> </a:t>
            </a:r>
            <a:r>
              <a:rPr lang="en-US" sz="1900" b="1" dirty="0" err="1"/>
              <a:t>đôi</a:t>
            </a:r>
            <a:r>
              <a:rPr lang="en-US" sz="1900" b="1" dirty="0"/>
              <a:t> </a:t>
            </a:r>
            <a:r>
              <a:rPr lang="en-US" sz="1900" b="1" dirty="0" err="1"/>
              <a:t>đũa</a:t>
            </a:r>
            <a:r>
              <a:rPr lang="en-US" sz="1900" b="1" dirty="0"/>
              <a:t> </a:t>
            </a:r>
            <a:r>
              <a:rPr lang="en-US" sz="1900" b="1" dirty="0" err="1"/>
              <a:t>nhỏ</a:t>
            </a:r>
            <a:r>
              <a:rPr lang="en-US" sz="1900" b="1" dirty="0"/>
              <a:t> </a:t>
            </a:r>
            <a:r>
              <a:rPr lang="en-US" sz="1900" b="1" dirty="0" err="1"/>
              <a:t>đứng</a:t>
            </a:r>
            <a:r>
              <a:rPr lang="en-US" sz="1900" b="1" dirty="0"/>
              <a:t> </a:t>
            </a:r>
            <a:r>
              <a:rPr lang="en-US" sz="1900" b="1" dirty="0" err="1"/>
              <a:t>bên</a:t>
            </a:r>
            <a:r>
              <a:rPr lang="en-US" sz="1900" b="1" dirty="0"/>
              <a:t> </a:t>
            </a:r>
            <a:r>
              <a:rPr lang="en-US" sz="1900" b="1" dirty="0" err="1"/>
              <a:t>một</a:t>
            </a:r>
            <a:r>
              <a:rPr lang="en-US" sz="1900" b="1" dirty="0"/>
              <a:t> </a:t>
            </a:r>
            <a:r>
              <a:rPr lang="en-US" sz="1900" b="1" dirty="0" err="1"/>
              <a:t>cô</a:t>
            </a:r>
            <a:r>
              <a:rPr lang="en-US" sz="1900" b="1" dirty="0"/>
              <a:t> </a:t>
            </a:r>
            <a:r>
              <a:rPr lang="en-US" sz="1900" b="1" dirty="0" err="1"/>
              <a:t>gái</a:t>
            </a:r>
            <a:r>
              <a:rPr lang="en-US" sz="1900" b="1" dirty="0"/>
              <a:t>. Na </a:t>
            </a:r>
            <a:r>
              <a:rPr lang="en-US" sz="1900" b="1" dirty="0" err="1"/>
              <a:t>giải</a:t>
            </a:r>
            <a:r>
              <a:rPr lang="en-US" sz="1900" b="1" dirty="0"/>
              <a:t> </a:t>
            </a:r>
            <a:r>
              <a:rPr lang="en-US" sz="1900" b="1" dirty="0" err="1"/>
              <a:t>thích</a:t>
            </a:r>
            <a:r>
              <a:rPr lang="en-US" sz="1900" b="1" dirty="0"/>
              <a:t>: “</a:t>
            </a:r>
            <a:r>
              <a:rPr lang="en-US" sz="1900" b="1" dirty="0" err="1"/>
              <a:t>Em</a:t>
            </a:r>
            <a:r>
              <a:rPr lang="en-US" sz="1900" b="1" dirty="0"/>
              <a:t> </a:t>
            </a:r>
            <a:r>
              <a:rPr lang="en-US" sz="1900" b="1" dirty="0" err="1"/>
              <a:t>vẽ</a:t>
            </a:r>
            <a:r>
              <a:rPr lang="en-US" sz="1900" b="1" dirty="0"/>
              <a:t> </a:t>
            </a:r>
            <a:r>
              <a:rPr lang="en-US" sz="1900" b="1" dirty="0" err="1"/>
              <a:t>cô</a:t>
            </a:r>
            <a:r>
              <a:rPr lang="en-US" sz="1900" b="1" dirty="0"/>
              <a:t> </a:t>
            </a:r>
            <a:r>
              <a:rPr lang="en-US" sz="1900" b="1" dirty="0" err="1"/>
              <a:t>tiên</a:t>
            </a:r>
            <a:r>
              <a:rPr lang="en-US" sz="1900" b="1" dirty="0"/>
              <a:t> </a:t>
            </a:r>
            <a:r>
              <a:rPr lang="en-US" sz="1900" b="1" dirty="0" err="1"/>
              <a:t>đang</a:t>
            </a:r>
            <a:r>
              <a:rPr lang="en-US" sz="1900" b="1" dirty="0"/>
              <a:t> </a:t>
            </a:r>
            <a:r>
              <a:rPr lang="en-US" sz="1900" b="1" dirty="0" err="1"/>
              <a:t>gõ</a:t>
            </a:r>
            <a:r>
              <a:rPr lang="en-US" sz="1900" b="1" dirty="0"/>
              <a:t> </a:t>
            </a:r>
            <a:r>
              <a:rPr lang="en-US" sz="1900" b="1" dirty="0" err="1"/>
              <a:t>đôi</a:t>
            </a:r>
            <a:r>
              <a:rPr lang="en-US" sz="1900" b="1" dirty="0"/>
              <a:t> </a:t>
            </a:r>
            <a:r>
              <a:rPr lang="en-US" sz="1900" b="1" dirty="0" err="1"/>
              <a:t>đũa</a:t>
            </a:r>
            <a:r>
              <a:rPr lang="en-US" sz="1900" b="1" dirty="0"/>
              <a:t> </a:t>
            </a:r>
            <a:r>
              <a:rPr lang="en-US" sz="1900" b="1" dirty="0" err="1"/>
              <a:t>thần</a:t>
            </a:r>
            <a:r>
              <a:rPr lang="en-US" sz="1900" b="1" dirty="0"/>
              <a:t> </a:t>
            </a:r>
            <a:r>
              <a:rPr lang="en-US" sz="1900" b="1" dirty="0" err="1"/>
              <a:t>chữa</a:t>
            </a:r>
            <a:r>
              <a:rPr lang="en-US" sz="1900" b="1" dirty="0"/>
              <a:t> </a:t>
            </a:r>
            <a:r>
              <a:rPr lang="en-US" sz="1900" b="1" dirty="0" err="1"/>
              <a:t>đôi</a:t>
            </a:r>
            <a:r>
              <a:rPr lang="en-US" sz="1900" b="1" dirty="0"/>
              <a:t> </a:t>
            </a:r>
            <a:r>
              <a:rPr lang="en-US" sz="1900" b="1" dirty="0" err="1"/>
              <a:t>chân</a:t>
            </a:r>
            <a:r>
              <a:rPr lang="en-US" sz="1900" b="1" dirty="0"/>
              <a:t> </a:t>
            </a:r>
            <a:r>
              <a:rPr lang="en-US" sz="1900" b="1" dirty="0" err="1"/>
              <a:t>cho</a:t>
            </a:r>
            <a:r>
              <a:rPr lang="en-US" sz="1900" b="1" dirty="0"/>
              <a:t> </a:t>
            </a:r>
            <a:r>
              <a:rPr lang="en-US" sz="1900" b="1" dirty="0" err="1"/>
              <a:t>chị</a:t>
            </a:r>
            <a:r>
              <a:rPr lang="en-US" sz="1900" b="1" dirty="0"/>
              <a:t> </a:t>
            </a:r>
            <a:r>
              <a:rPr lang="en-US" sz="1900" b="1" dirty="0" err="1"/>
              <a:t>em</a:t>
            </a:r>
            <a:r>
              <a:rPr lang="en-US" sz="1900" b="1" dirty="0"/>
              <a:t>, </a:t>
            </a:r>
            <a:r>
              <a:rPr lang="en-US" sz="1900" b="1" dirty="0" err="1"/>
              <a:t>để</a:t>
            </a:r>
            <a:r>
              <a:rPr lang="en-US" sz="1900" b="1" dirty="0"/>
              <a:t> </a:t>
            </a:r>
            <a:r>
              <a:rPr lang="en-US" sz="1900" b="1" dirty="0" err="1"/>
              <a:t>chị</a:t>
            </a:r>
            <a:r>
              <a:rPr lang="en-US" sz="1900" b="1" dirty="0"/>
              <a:t> </a:t>
            </a:r>
            <a:r>
              <a:rPr lang="en-US" sz="1900" b="1" dirty="0" err="1"/>
              <a:t>em</a:t>
            </a:r>
            <a:r>
              <a:rPr lang="en-US" sz="1900" b="1" dirty="0"/>
              <a:t> </a:t>
            </a:r>
            <a:r>
              <a:rPr lang="en-US" sz="1900" b="1" dirty="0" err="1"/>
              <a:t>cũng</a:t>
            </a:r>
            <a:r>
              <a:rPr lang="en-US" sz="1900" b="1" dirty="0"/>
              <a:t> </a:t>
            </a:r>
            <a:r>
              <a:rPr lang="en-US" sz="1900" b="1" dirty="0" err="1"/>
              <a:t>được</a:t>
            </a:r>
            <a:r>
              <a:rPr lang="en-US" sz="1900" b="1" dirty="0"/>
              <a:t> </a:t>
            </a:r>
            <a:r>
              <a:rPr lang="en-US" sz="1900" b="1" dirty="0" err="1"/>
              <a:t>đi</a:t>
            </a:r>
            <a:r>
              <a:rPr lang="en-US" sz="1900" b="1" dirty="0"/>
              <a:t> </a:t>
            </a:r>
            <a:r>
              <a:rPr lang="en-US" sz="1900" b="1" dirty="0" err="1"/>
              <a:t>học</a:t>
            </a:r>
            <a:r>
              <a:rPr lang="en-US" sz="1900" b="1" dirty="0"/>
              <a:t>”. </a:t>
            </a:r>
            <a:r>
              <a:rPr lang="en-US" sz="1900" b="1" dirty="0" err="1"/>
              <a:t>Cô</a:t>
            </a:r>
            <a:r>
              <a:rPr lang="en-US" sz="1900" b="1" dirty="0"/>
              <a:t> </a:t>
            </a:r>
            <a:r>
              <a:rPr lang="en-US" sz="1900" b="1" dirty="0" err="1"/>
              <a:t>giáo</a:t>
            </a:r>
            <a:r>
              <a:rPr lang="en-US" sz="1900" b="1" dirty="0"/>
              <a:t> </a:t>
            </a:r>
            <a:r>
              <a:rPr lang="en-US" sz="1900" b="1" dirty="0" err="1"/>
              <a:t>ngạc</a:t>
            </a:r>
            <a:r>
              <a:rPr lang="en-US" sz="1900" b="1" dirty="0"/>
              <a:t> </a:t>
            </a:r>
            <a:r>
              <a:rPr lang="en-US" sz="1900" b="1" dirty="0" err="1"/>
              <a:t>nhiên</a:t>
            </a:r>
            <a:r>
              <a:rPr lang="en-US" sz="1900" b="1" dirty="0"/>
              <a:t> </a:t>
            </a:r>
            <a:r>
              <a:rPr lang="en-US" sz="1900" b="1" dirty="0" err="1"/>
              <a:t>khi</a:t>
            </a:r>
            <a:r>
              <a:rPr lang="en-US" sz="1900" b="1" dirty="0"/>
              <a:t> </a:t>
            </a:r>
            <a:r>
              <a:rPr lang="en-US" sz="1900" b="1" dirty="0" err="1"/>
              <a:t>biết</a:t>
            </a:r>
            <a:r>
              <a:rPr lang="en-US" sz="1900" b="1" dirty="0"/>
              <a:t> </a:t>
            </a:r>
            <a:r>
              <a:rPr lang="en-US" sz="1900" b="1" dirty="0" err="1"/>
              <a:t>chị</a:t>
            </a:r>
            <a:r>
              <a:rPr lang="en-US" sz="1900" b="1" dirty="0"/>
              <a:t> </a:t>
            </a:r>
            <a:r>
              <a:rPr lang="en-US" sz="1900" b="1" dirty="0" err="1"/>
              <a:t>gái</a:t>
            </a:r>
            <a:r>
              <a:rPr lang="en-US" sz="1900" b="1" dirty="0"/>
              <a:t> Na </a:t>
            </a:r>
            <a:r>
              <a:rPr lang="en-US" sz="1900" b="1" dirty="0" err="1"/>
              <a:t>bị</a:t>
            </a:r>
            <a:r>
              <a:rPr lang="en-US" sz="1900" b="1" dirty="0"/>
              <a:t> </a:t>
            </a:r>
            <a:r>
              <a:rPr lang="en-US" sz="1900" b="1" dirty="0" err="1"/>
              <a:t>tật</a:t>
            </a:r>
            <a:r>
              <a:rPr lang="en-US" sz="1900" b="1" dirty="0"/>
              <a:t> </a:t>
            </a:r>
            <a:r>
              <a:rPr lang="en-US" sz="1900" b="1" dirty="0" err="1"/>
              <a:t>nguyền</a:t>
            </a:r>
            <a:r>
              <a:rPr lang="en-US" sz="1900" b="1" dirty="0"/>
              <a:t>. </a:t>
            </a:r>
            <a:r>
              <a:rPr lang="en-US" sz="1900" b="1" dirty="0" err="1"/>
              <a:t>Tối</a:t>
            </a:r>
            <a:r>
              <a:rPr lang="en-US" sz="1900" b="1" dirty="0"/>
              <a:t> </a:t>
            </a:r>
            <a:r>
              <a:rPr lang="en-US" sz="1900" b="1" dirty="0" err="1"/>
              <a:t>hôm</a:t>
            </a:r>
            <a:r>
              <a:rPr lang="en-US" sz="1900" b="1" dirty="0"/>
              <a:t> </a:t>
            </a:r>
            <a:r>
              <a:rPr lang="en-US" sz="1900" b="1" dirty="0" err="1"/>
              <a:t>ấy</a:t>
            </a:r>
            <a:r>
              <a:rPr lang="en-US" sz="1900" b="1" dirty="0"/>
              <a:t>, </a:t>
            </a:r>
            <a:r>
              <a:rPr lang="en-US" sz="1900" b="1" dirty="0" err="1"/>
              <a:t>cô</a:t>
            </a:r>
            <a:r>
              <a:rPr lang="en-US" sz="1900" b="1" dirty="0"/>
              <a:t> </a:t>
            </a:r>
            <a:r>
              <a:rPr lang="en-US" sz="1900" b="1" dirty="0" err="1"/>
              <a:t>đến</a:t>
            </a:r>
            <a:r>
              <a:rPr lang="en-US" sz="1900" b="1" dirty="0"/>
              <a:t> </a:t>
            </a:r>
            <a:r>
              <a:rPr lang="en-US" sz="1900" b="1" dirty="0" err="1"/>
              <a:t>thăm</a:t>
            </a:r>
            <a:r>
              <a:rPr lang="en-US" sz="1900" b="1" dirty="0"/>
              <a:t> </a:t>
            </a:r>
            <a:r>
              <a:rPr lang="en-US" sz="1900" b="1" dirty="0" err="1"/>
              <a:t>Nết</a:t>
            </a:r>
            <a:r>
              <a:rPr lang="en-US" sz="1900" b="1" dirty="0"/>
              <a:t>. </a:t>
            </a:r>
            <a:r>
              <a:rPr lang="en-US" sz="1900" b="1" dirty="0" err="1"/>
              <a:t>Biết</a:t>
            </a:r>
            <a:r>
              <a:rPr lang="en-US" sz="1900" b="1" dirty="0"/>
              <a:t> </a:t>
            </a:r>
            <a:r>
              <a:rPr lang="en-US" sz="1900" b="1" dirty="0" err="1"/>
              <a:t>Nết</a:t>
            </a:r>
            <a:r>
              <a:rPr lang="en-US" sz="1900" b="1" dirty="0"/>
              <a:t> ham </a:t>
            </a:r>
            <a:r>
              <a:rPr lang="en-US" sz="1900" b="1" dirty="0" err="1"/>
              <a:t>học</a:t>
            </a:r>
            <a:r>
              <a:rPr lang="en-US" sz="1900" b="1" dirty="0"/>
              <a:t>, </a:t>
            </a:r>
            <a:r>
              <a:rPr lang="en-US" sz="1900" b="1" dirty="0" err="1"/>
              <a:t>mỗi</a:t>
            </a:r>
            <a:r>
              <a:rPr lang="en-US" sz="1900" b="1" dirty="0"/>
              <a:t> </a:t>
            </a:r>
            <a:r>
              <a:rPr lang="en-US" sz="1900" b="1" dirty="0" err="1"/>
              <a:t>tuần</a:t>
            </a:r>
            <a:r>
              <a:rPr lang="en-US" sz="1900" b="1" dirty="0"/>
              <a:t> </a:t>
            </a:r>
            <a:r>
              <a:rPr lang="en-US" sz="1900" b="1" dirty="0" err="1"/>
              <a:t>ba</a:t>
            </a:r>
            <a:r>
              <a:rPr lang="en-US" sz="1900" b="1" dirty="0"/>
              <a:t> </a:t>
            </a:r>
            <a:r>
              <a:rPr lang="en-US" sz="1900" b="1" dirty="0" err="1"/>
              <a:t>buổi</a:t>
            </a:r>
            <a:r>
              <a:rPr lang="en-US" sz="1900" b="1" dirty="0"/>
              <a:t> </a:t>
            </a:r>
            <a:r>
              <a:rPr lang="en-US" sz="1900" b="1" dirty="0" err="1"/>
              <a:t>tối</a:t>
            </a:r>
            <a:r>
              <a:rPr lang="en-US" sz="1900" b="1" dirty="0"/>
              <a:t>, </a:t>
            </a:r>
            <a:r>
              <a:rPr lang="en-US" sz="1900" b="1" dirty="0" err="1"/>
              <a:t>cô</a:t>
            </a:r>
            <a:r>
              <a:rPr lang="en-US" sz="1900" b="1" dirty="0"/>
              <a:t> </a:t>
            </a:r>
            <a:r>
              <a:rPr lang="en-US" sz="1900" b="1" dirty="0" err="1"/>
              <a:t>dạy</a:t>
            </a:r>
            <a:r>
              <a:rPr lang="en-US" sz="1900" b="1" dirty="0"/>
              <a:t> </a:t>
            </a:r>
            <a:r>
              <a:rPr lang="en-US" sz="1900" b="1" dirty="0" err="1"/>
              <a:t>Nết</a:t>
            </a:r>
            <a:r>
              <a:rPr lang="en-US" sz="1900" b="1" dirty="0"/>
              <a:t> </a:t>
            </a:r>
            <a:r>
              <a:rPr lang="en-US" sz="1900" b="1" dirty="0" err="1"/>
              <a:t>học</a:t>
            </a:r>
            <a:r>
              <a:rPr lang="en-US" sz="1900" b="1" dirty="0" smtClean="0"/>
              <a:t>.</a:t>
            </a:r>
          </a:p>
          <a:p>
            <a:pPr indent="719138" algn="just">
              <a:buNone/>
            </a:pPr>
            <a:r>
              <a:rPr lang="en-US" sz="1900" b="1" dirty="0" err="1" smtClean="0"/>
              <a:t>Còn</a:t>
            </a:r>
            <a:r>
              <a:rPr lang="en-US" sz="1900" b="1" dirty="0" smtClean="0"/>
              <a:t> </a:t>
            </a:r>
            <a:r>
              <a:rPr lang="en-US" sz="1900" b="1" dirty="0" err="1"/>
              <a:t>một</a:t>
            </a:r>
            <a:r>
              <a:rPr lang="en-US" sz="1900" b="1" dirty="0"/>
              <a:t> </a:t>
            </a:r>
            <a:r>
              <a:rPr lang="en-US" sz="1900" b="1" dirty="0" err="1"/>
              <a:t>tháng</a:t>
            </a:r>
            <a:r>
              <a:rPr lang="en-US" sz="1900" b="1" dirty="0"/>
              <a:t> </a:t>
            </a:r>
            <a:r>
              <a:rPr lang="en-US" sz="1900" b="1" dirty="0" err="1"/>
              <a:t>nữa</a:t>
            </a:r>
            <a:r>
              <a:rPr lang="en-US" sz="1900" b="1" dirty="0"/>
              <a:t> </a:t>
            </a:r>
            <a:r>
              <a:rPr lang="en-US" sz="1900" b="1" dirty="0" err="1"/>
              <a:t>là</a:t>
            </a:r>
            <a:r>
              <a:rPr lang="en-US" sz="1900" b="1" dirty="0"/>
              <a:t> </a:t>
            </a:r>
            <a:r>
              <a:rPr lang="en-US" sz="1900" b="1" dirty="0" err="1"/>
              <a:t>kết</a:t>
            </a:r>
            <a:r>
              <a:rPr lang="en-US" sz="1900" b="1" dirty="0"/>
              <a:t> </a:t>
            </a:r>
            <a:r>
              <a:rPr lang="en-US" sz="1900" b="1" dirty="0" err="1"/>
              <a:t>thúc</a:t>
            </a:r>
            <a:r>
              <a:rPr lang="en-US" sz="1900" b="1" dirty="0"/>
              <a:t> </a:t>
            </a:r>
            <a:r>
              <a:rPr lang="en-US" sz="1900" b="1" dirty="0" err="1"/>
              <a:t>năm</a:t>
            </a:r>
            <a:r>
              <a:rPr lang="en-US" sz="1900" b="1" dirty="0"/>
              <a:t> </a:t>
            </a:r>
            <a:r>
              <a:rPr lang="en-US" sz="1900" b="1" dirty="0" err="1"/>
              <a:t>học</a:t>
            </a:r>
            <a:r>
              <a:rPr lang="en-US" sz="1900" b="1" dirty="0"/>
              <a:t>. </a:t>
            </a:r>
            <a:r>
              <a:rPr lang="en-US" sz="1900" b="1" dirty="0" err="1"/>
              <a:t>Mấy</a:t>
            </a:r>
            <a:r>
              <a:rPr lang="en-US" sz="1900" b="1" dirty="0"/>
              <a:t> </a:t>
            </a:r>
            <a:r>
              <a:rPr lang="en-US" sz="1900" b="1" dirty="0" err="1"/>
              <a:t>hôm</a:t>
            </a:r>
            <a:r>
              <a:rPr lang="en-US" sz="1900" b="1" dirty="0"/>
              <a:t> nay, </a:t>
            </a:r>
            <a:r>
              <a:rPr lang="en-US" sz="1900" b="1" dirty="0" err="1"/>
              <a:t>cô</a:t>
            </a:r>
            <a:r>
              <a:rPr lang="en-US" sz="1900" b="1" dirty="0"/>
              <a:t> </a:t>
            </a:r>
            <a:r>
              <a:rPr lang="en-US" sz="1900" b="1" dirty="0" err="1"/>
              <a:t>giáo</a:t>
            </a:r>
            <a:r>
              <a:rPr lang="en-US" sz="1900" b="1" dirty="0"/>
              <a:t> </a:t>
            </a:r>
            <a:r>
              <a:rPr lang="en-US" sz="1900" b="1" dirty="0" err="1"/>
              <a:t>thường</a:t>
            </a:r>
            <a:r>
              <a:rPr lang="en-US" sz="1900" b="1" dirty="0"/>
              <a:t> </a:t>
            </a:r>
            <a:r>
              <a:rPr lang="en-US" sz="1900" b="1" dirty="0" err="1"/>
              <a:t>kể</a:t>
            </a:r>
            <a:r>
              <a:rPr lang="en-US" sz="1900" b="1" dirty="0"/>
              <a:t> </a:t>
            </a:r>
            <a:r>
              <a:rPr lang="en-US" sz="1900" b="1" dirty="0" err="1"/>
              <a:t>cho</a:t>
            </a:r>
            <a:r>
              <a:rPr lang="en-US" sz="1900" b="1" dirty="0"/>
              <a:t> 35 </a:t>
            </a:r>
            <a:r>
              <a:rPr lang="en-US" sz="1900" b="1" dirty="0" err="1"/>
              <a:t>học</a:t>
            </a:r>
            <a:r>
              <a:rPr lang="en-US" sz="1900" b="1" dirty="0"/>
              <a:t> </a:t>
            </a:r>
            <a:r>
              <a:rPr lang="en-US" sz="1900" b="1" dirty="0" err="1"/>
              <a:t>trò</a:t>
            </a:r>
            <a:r>
              <a:rPr lang="en-US" sz="1900" b="1" dirty="0"/>
              <a:t> </a:t>
            </a:r>
            <a:r>
              <a:rPr lang="en-US" sz="1900" b="1" dirty="0" err="1"/>
              <a:t>của</a:t>
            </a:r>
            <a:r>
              <a:rPr lang="en-US" sz="1900" b="1" dirty="0"/>
              <a:t> </a:t>
            </a:r>
            <a:r>
              <a:rPr lang="en-US" sz="1900" b="1" dirty="0" err="1"/>
              <a:t>mình</a:t>
            </a:r>
            <a:r>
              <a:rPr lang="en-US" sz="1900" b="1" dirty="0"/>
              <a:t> </a:t>
            </a:r>
            <a:r>
              <a:rPr lang="en-US" sz="1900" b="1" dirty="0" err="1"/>
              <a:t>về</a:t>
            </a:r>
            <a:r>
              <a:rPr lang="en-US" sz="1900" b="1" dirty="0"/>
              <a:t> </a:t>
            </a:r>
            <a:r>
              <a:rPr lang="en-US" sz="1900" b="1" dirty="0" err="1"/>
              <a:t>một</a:t>
            </a:r>
            <a:r>
              <a:rPr lang="en-US" sz="1900" b="1" dirty="0"/>
              <a:t> </a:t>
            </a:r>
            <a:r>
              <a:rPr lang="en-US" sz="1900" b="1" dirty="0" err="1"/>
              <a:t>bạn</a:t>
            </a:r>
            <a:r>
              <a:rPr lang="en-US" sz="1900" b="1" dirty="0"/>
              <a:t> </a:t>
            </a:r>
            <a:r>
              <a:rPr lang="en-US" sz="1900" b="1" dirty="0" err="1"/>
              <a:t>nhỏ</a:t>
            </a:r>
            <a:r>
              <a:rPr lang="en-US" sz="1900" b="1" dirty="0"/>
              <a:t>. </a:t>
            </a:r>
            <a:r>
              <a:rPr lang="en-US" sz="1900" b="1" dirty="0" err="1"/>
              <a:t>Đôi</a:t>
            </a:r>
            <a:r>
              <a:rPr lang="en-US" sz="1900" b="1" dirty="0"/>
              <a:t> </a:t>
            </a:r>
            <a:r>
              <a:rPr lang="en-US" sz="1900" b="1" dirty="0" err="1"/>
              <a:t>chân</a:t>
            </a:r>
            <a:r>
              <a:rPr lang="en-US" sz="1900" b="1" dirty="0"/>
              <a:t> </a:t>
            </a:r>
            <a:r>
              <a:rPr lang="en-US" sz="1900" b="1" dirty="0" err="1"/>
              <a:t>bạn</a:t>
            </a:r>
            <a:r>
              <a:rPr lang="en-US" sz="1900" b="1" dirty="0"/>
              <a:t> </a:t>
            </a:r>
            <a:r>
              <a:rPr lang="en-US" sz="1900" b="1" dirty="0" err="1"/>
              <a:t>ấy</a:t>
            </a:r>
            <a:r>
              <a:rPr lang="en-US" sz="1900" b="1" dirty="0"/>
              <a:t> </a:t>
            </a:r>
            <a:r>
              <a:rPr lang="en-US" sz="1900" b="1" dirty="0" err="1"/>
              <a:t>không</a:t>
            </a:r>
            <a:r>
              <a:rPr lang="en-US" sz="1900" b="1" dirty="0"/>
              <a:t> may </a:t>
            </a:r>
            <a:r>
              <a:rPr lang="en-US" sz="1900" b="1" dirty="0" err="1"/>
              <a:t>bị</a:t>
            </a:r>
            <a:r>
              <a:rPr lang="en-US" sz="1900" b="1" dirty="0"/>
              <a:t> </a:t>
            </a:r>
            <a:r>
              <a:rPr lang="en-US" sz="1900" b="1" dirty="0" err="1"/>
              <a:t>liệt</a:t>
            </a:r>
            <a:r>
              <a:rPr lang="en-US" sz="1900" b="1" dirty="0"/>
              <a:t> </a:t>
            </a:r>
            <a:r>
              <a:rPr lang="en-US" sz="1900" b="1" dirty="0" err="1"/>
              <a:t>nên</a:t>
            </a:r>
            <a:r>
              <a:rPr lang="en-US" sz="1900" b="1" dirty="0"/>
              <a:t> </a:t>
            </a:r>
            <a:r>
              <a:rPr lang="en-US" sz="1900" b="1" dirty="0" err="1"/>
              <a:t>bạn</a:t>
            </a:r>
            <a:r>
              <a:rPr lang="en-US" sz="1900" b="1" dirty="0"/>
              <a:t> </a:t>
            </a:r>
            <a:r>
              <a:rPr lang="en-US" sz="1900" b="1" dirty="0" err="1"/>
              <a:t>phải</a:t>
            </a:r>
            <a:r>
              <a:rPr lang="en-US" sz="1900" b="1" dirty="0"/>
              <a:t> </a:t>
            </a:r>
            <a:r>
              <a:rPr lang="en-US" sz="1900" b="1" dirty="0" err="1"/>
              <a:t>ngồi</a:t>
            </a:r>
            <a:r>
              <a:rPr lang="en-US" sz="1900" b="1" dirty="0"/>
              <a:t> </a:t>
            </a:r>
            <a:r>
              <a:rPr lang="en-US" sz="1900" b="1" dirty="0" err="1"/>
              <a:t>xe</a:t>
            </a:r>
            <a:r>
              <a:rPr lang="en-US" sz="1900" b="1" dirty="0"/>
              <a:t> </a:t>
            </a:r>
            <a:r>
              <a:rPr lang="en-US" sz="1900" b="1" dirty="0" err="1"/>
              <a:t>lăn</a:t>
            </a:r>
            <a:r>
              <a:rPr lang="en-US" sz="1900" b="1" dirty="0"/>
              <a:t> </a:t>
            </a:r>
            <a:r>
              <a:rPr lang="en-US" sz="1900" b="1" dirty="0" err="1"/>
              <a:t>nhưng</a:t>
            </a:r>
            <a:r>
              <a:rPr lang="en-US" sz="1900" b="1" dirty="0"/>
              <a:t> </a:t>
            </a:r>
            <a:r>
              <a:rPr lang="en-US" sz="1900" b="1" dirty="0" err="1"/>
              <a:t>bạn</a:t>
            </a:r>
            <a:r>
              <a:rPr lang="en-US" sz="1900" b="1" dirty="0"/>
              <a:t> </a:t>
            </a:r>
            <a:r>
              <a:rPr lang="en-US" sz="1900" b="1" dirty="0" err="1"/>
              <a:t>vẫn</a:t>
            </a:r>
            <a:r>
              <a:rPr lang="en-US" sz="1900" b="1" dirty="0"/>
              <a:t> </a:t>
            </a:r>
            <a:r>
              <a:rPr lang="en-US" sz="1900" b="1" dirty="0" err="1"/>
              <a:t>quyết</a:t>
            </a:r>
            <a:r>
              <a:rPr lang="en-US" sz="1900" b="1" dirty="0"/>
              <a:t> </a:t>
            </a:r>
            <a:r>
              <a:rPr lang="en-US" sz="1900" b="1" dirty="0" err="1"/>
              <a:t>tâm</a:t>
            </a:r>
            <a:r>
              <a:rPr lang="en-US" sz="1900" b="1" dirty="0"/>
              <a:t> </a:t>
            </a:r>
            <a:r>
              <a:rPr lang="en-US" sz="1900" b="1" dirty="0" err="1"/>
              <a:t>học</a:t>
            </a:r>
            <a:r>
              <a:rPr lang="en-US" sz="1900" b="1" dirty="0"/>
              <a:t>. </a:t>
            </a:r>
            <a:r>
              <a:rPr lang="en-US" sz="1900" b="1" dirty="0" err="1"/>
              <a:t>Có</a:t>
            </a:r>
            <a:r>
              <a:rPr lang="en-US" sz="1900" b="1" dirty="0"/>
              <a:t> </a:t>
            </a:r>
            <a:r>
              <a:rPr lang="en-US" sz="1900" b="1" dirty="0" err="1"/>
              <a:t>lúc</a:t>
            </a:r>
            <a:r>
              <a:rPr lang="en-US" sz="1900" b="1" dirty="0"/>
              <a:t> </a:t>
            </a:r>
            <a:r>
              <a:rPr lang="en-US" sz="1900" b="1" dirty="0" err="1"/>
              <a:t>đau</a:t>
            </a:r>
            <a:r>
              <a:rPr lang="en-US" sz="1900" b="1" dirty="0"/>
              <a:t> </a:t>
            </a:r>
            <a:r>
              <a:rPr lang="en-US" sz="1900" b="1" dirty="0" err="1"/>
              <a:t>tê</a:t>
            </a:r>
            <a:r>
              <a:rPr lang="en-US" sz="1900" b="1" dirty="0"/>
              <a:t> </a:t>
            </a:r>
            <a:r>
              <a:rPr lang="en-US" sz="1900" b="1" dirty="0" err="1"/>
              <a:t>cứng</a:t>
            </a:r>
            <a:r>
              <a:rPr lang="en-US" sz="1900" b="1" dirty="0"/>
              <a:t> </a:t>
            </a:r>
            <a:r>
              <a:rPr lang="en-US" sz="1900" b="1" dirty="0" err="1"/>
              <a:t>cả</a:t>
            </a:r>
            <a:r>
              <a:rPr lang="en-US" sz="1900" b="1" dirty="0"/>
              <a:t> </a:t>
            </a:r>
            <a:r>
              <a:rPr lang="en-US" sz="1900" b="1" dirty="0" err="1"/>
              <a:t>lưng</a:t>
            </a:r>
            <a:r>
              <a:rPr lang="en-US" sz="1900" b="1" dirty="0"/>
              <a:t> </a:t>
            </a:r>
            <a:r>
              <a:rPr lang="en-US" sz="1900" b="1" dirty="0" err="1"/>
              <a:t>nhưng</a:t>
            </a:r>
            <a:r>
              <a:rPr lang="en-US" sz="1900" b="1" dirty="0"/>
              <a:t> </a:t>
            </a:r>
            <a:r>
              <a:rPr lang="en-US" sz="1900" b="1" dirty="0" err="1"/>
              <a:t>bạn</a:t>
            </a:r>
            <a:r>
              <a:rPr lang="en-US" sz="1900" b="1" dirty="0"/>
              <a:t> </a:t>
            </a:r>
            <a:r>
              <a:rPr lang="en-US" sz="1900" b="1" dirty="0" err="1"/>
              <a:t>vẫn</a:t>
            </a:r>
            <a:r>
              <a:rPr lang="en-US" sz="1900" b="1" dirty="0"/>
              <a:t> </a:t>
            </a:r>
            <a:r>
              <a:rPr lang="en-US" sz="1900" b="1" dirty="0" err="1"/>
              <a:t>cố</a:t>
            </a:r>
            <a:r>
              <a:rPr lang="en-US" sz="1900" b="1" dirty="0"/>
              <a:t> </a:t>
            </a:r>
            <a:r>
              <a:rPr lang="en-US" sz="1900" b="1" dirty="0" err="1"/>
              <a:t>viết</a:t>
            </a:r>
            <a:r>
              <a:rPr lang="en-US" sz="1900" b="1" dirty="0"/>
              <a:t> </a:t>
            </a:r>
            <a:r>
              <a:rPr lang="en-US" sz="1900" b="1" dirty="0" err="1"/>
              <a:t>và</a:t>
            </a:r>
            <a:r>
              <a:rPr lang="en-US" sz="1900" b="1" dirty="0"/>
              <a:t> </a:t>
            </a:r>
            <a:r>
              <a:rPr lang="en-US" sz="1900" b="1" dirty="0" err="1"/>
              <a:t>viết</a:t>
            </a:r>
            <a:r>
              <a:rPr lang="en-US" sz="1900" b="1" dirty="0"/>
              <a:t> </a:t>
            </a:r>
            <a:r>
              <a:rPr lang="en-US" sz="1900" b="1" dirty="0" err="1"/>
              <a:t>rất</a:t>
            </a:r>
            <a:r>
              <a:rPr lang="en-US" sz="1900" b="1" dirty="0"/>
              <a:t> </a:t>
            </a:r>
            <a:r>
              <a:rPr lang="en-US" sz="1900" b="1" dirty="0" err="1"/>
              <a:t>đẹp</a:t>
            </a:r>
            <a:r>
              <a:rPr lang="en-US" sz="1900" b="1" dirty="0"/>
              <a:t>. </a:t>
            </a:r>
            <a:r>
              <a:rPr lang="en-US" sz="1900" b="1" dirty="0" err="1"/>
              <a:t>Năm</a:t>
            </a:r>
            <a:r>
              <a:rPr lang="en-US" sz="1900" b="1" dirty="0"/>
              <a:t> </a:t>
            </a:r>
            <a:r>
              <a:rPr lang="en-US" sz="1900" b="1" dirty="0" err="1"/>
              <a:t>học</a:t>
            </a:r>
            <a:r>
              <a:rPr lang="en-US" sz="1900" b="1" dirty="0"/>
              <a:t> </a:t>
            </a:r>
            <a:r>
              <a:rPr lang="en-US" sz="1900" b="1" dirty="0" err="1"/>
              <a:t>sau</a:t>
            </a:r>
            <a:r>
              <a:rPr lang="en-US" sz="1900" b="1" dirty="0"/>
              <a:t> </a:t>
            </a:r>
            <a:r>
              <a:rPr lang="en-US" sz="1900" b="1" dirty="0" err="1"/>
              <a:t>bạn</a:t>
            </a:r>
            <a:r>
              <a:rPr lang="en-US" sz="1900" b="1" dirty="0"/>
              <a:t> </a:t>
            </a:r>
            <a:r>
              <a:rPr lang="en-US" sz="1900" b="1" dirty="0" err="1"/>
              <a:t>ấy</a:t>
            </a:r>
            <a:r>
              <a:rPr lang="en-US" sz="1900" b="1" dirty="0"/>
              <a:t> </a:t>
            </a:r>
            <a:r>
              <a:rPr lang="en-US" sz="1900" b="1" dirty="0" err="1"/>
              <a:t>sẽ</a:t>
            </a:r>
            <a:r>
              <a:rPr lang="en-US" sz="1900" b="1" dirty="0"/>
              <a:t> </a:t>
            </a:r>
            <a:r>
              <a:rPr lang="en-US" sz="1900" b="1" dirty="0" err="1"/>
              <a:t>vào</a:t>
            </a:r>
            <a:r>
              <a:rPr lang="en-US" sz="1900" b="1" dirty="0"/>
              <a:t> </a:t>
            </a:r>
            <a:r>
              <a:rPr lang="en-US" sz="1900" b="1" dirty="0" err="1"/>
              <a:t>học</a:t>
            </a:r>
            <a:r>
              <a:rPr lang="en-US" sz="1900" b="1" dirty="0"/>
              <a:t> </a:t>
            </a:r>
            <a:r>
              <a:rPr lang="en-US" sz="1900" b="1" dirty="0" err="1"/>
              <a:t>cùng</a:t>
            </a:r>
            <a:r>
              <a:rPr lang="en-US" sz="1900" b="1" dirty="0"/>
              <a:t> </a:t>
            </a:r>
            <a:r>
              <a:rPr lang="en-US" sz="1900" b="1" dirty="0" err="1"/>
              <a:t>các</a:t>
            </a:r>
            <a:r>
              <a:rPr lang="en-US" sz="1900" b="1" dirty="0"/>
              <a:t> </a:t>
            </a:r>
            <a:r>
              <a:rPr lang="en-US" sz="1900" b="1" dirty="0" err="1"/>
              <a:t>em</a:t>
            </a:r>
            <a:r>
              <a:rPr lang="en-US" sz="1900" b="1" dirty="0"/>
              <a:t>. </a:t>
            </a:r>
            <a:r>
              <a:rPr lang="en-US" sz="1900" b="1" dirty="0" err="1"/>
              <a:t>Nghe</a:t>
            </a:r>
            <a:r>
              <a:rPr lang="en-US" sz="1900" b="1" dirty="0"/>
              <a:t> </a:t>
            </a:r>
            <a:r>
              <a:rPr lang="en-US" sz="1900" b="1" dirty="0" err="1"/>
              <a:t>cô</a:t>
            </a:r>
            <a:r>
              <a:rPr lang="en-US" sz="1900" b="1" dirty="0"/>
              <a:t> </a:t>
            </a:r>
            <a:r>
              <a:rPr lang="en-US" sz="1900" b="1" dirty="0" err="1"/>
              <a:t>kể</a:t>
            </a:r>
            <a:r>
              <a:rPr lang="en-US" sz="1900" b="1" dirty="0"/>
              <a:t>, </a:t>
            </a:r>
            <a:r>
              <a:rPr lang="en-US" sz="1900" b="1" dirty="0" err="1"/>
              <a:t>mắt</a:t>
            </a:r>
            <a:r>
              <a:rPr lang="en-US" sz="1900" b="1" dirty="0"/>
              <a:t> Na </a:t>
            </a:r>
            <a:r>
              <a:rPr lang="en-US" sz="1900" b="1" dirty="0" err="1"/>
              <a:t>sáng</a:t>
            </a:r>
            <a:r>
              <a:rPr lang="en-US" sz="1900" b="1" dirty="0"/>
              <a:t> </a:t>
            </a:r>
            <a:r>
              <a:rPr lang="en-US" sz="1900" b="1" dirty="0" err="1"/>
              <a:t>lên</a:t>
            </a:r>
            <a:r>
              <a:rPr lang="en-US" sz="1900" b="1" dirty="0"/>
              <a:t>, Na </a:t>
            </a:r>
            <a:r>
              <a:rPr lang="en-US" sz="1900" b="1" dirty="0" err="1"/>
              <a:t>vui</a:t>
            </a:r>
            <a:r>
              <a:rPr lang="en-US" sz="1900" b="1" dirty="0"/>
              <a:t> </a:t>
            </a:r>
            <a:r>
              <a:rPr lang="en-US" sz="1900" b="1" dirty="0" err="1"/>
              <a:t>và</a:t>
            </a:r>
            <a:r>
              <a:rPr lang="en-US" sz="1900" b="1" dirty="0"/>
              <a:t> </a:t>
            </a:r>
            <a:r>
              <a:rPr lang="en-US" sz="1900" b="1" dirty="0" err="1"/>
              <a:t>tự</a:t>
            </a:r>
            <a:r>
              <a:rPr lang="en-US" sz="1900" b="1" dirty="0"/>
              <a:t> </a:t>
            </a:r>
            <a:r>
              <a:rPr lang="en-US" sz="1900" b="1" dirty="0" err="1"/>
              <a:t>hào</a:t>
            </a:r>
            <a:r>
              <a:rPr lang="en-US" sz="1900" b="1" dirty="0"/>
              <a:t> </a:t>
            </a:r>
            <a:r>
              <a:rPr lang="en-US" sz="1900" b="1" dirty="0" err="1"/>
              <a:t>về</a:t>
            </a:r>
            <a:r>
              <a:rPr lang="en-US" sz="1900" b="1" dirty="0"/>
              <a:t> </a:t>
            </a:r>
            <a:r>
              <a:rPr lang="en-US" sz="1900" b="1" dirty="0" err="1"/>
              <a:t>chị</a:t>
            </a:r>
            <a:r>
              <a:rPr lang="en-US" sz="1900" b="1" dirty="0"/>
              <a:t> </a:t>
            </a:r>
            <a:r>
              <a:rPr lang="en-US" sz="1900" b="1" dirty="0" err="1"/>
              <a:t>mình</a:t>
            </a:r>
            <a:r>
              <a:rPr lang="en-US" sz="1900" b="1" dirty="0"/>
              <a:t> </a:t>
            </a:r>
            <a:r>
              <a:rPr lang="en-US" sz="1900" b="1" dirty="0" err="1" smtClean="0"/>
              <a:t>lắm</a:t>
            </a:r>
            <a:r>
              <a:rPr lang="en-US" sz="1900" b="1" dirty="0" smtClean="0"/>
              <a:t>.</a:t>
            </a:r>
          </a:p>
          <a:p>
            <a:pPr indent="719138" algn="just">
              <a:buNone/>
            </a:pPr>
            <a:r>
              <a:rPr lang="en-US" sz="1900" b="1" dirty="0" err="1" smtClean="0"/>
              <a:t>Bố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mẹ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Nết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rơm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rớm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nước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mắt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khi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biết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nhà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trường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sẽ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đặc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cách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cho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Nết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vào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học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lớp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Hai</a:t>
            </a:r>
            <a:r>
              <a:rPr lang="en-US" sz="1900" b="1" dirty="0" smtClean="0"/>
              <a:t>. </a:t>
            </a:r>
            <a:r>
              <a:rPr lang="en-US" sz="1900" b="1" dirty="0" err="1" smtClean="0"/>
              <a:t>Còn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Nết</a:t>
            </a:r>
            <a:r>
              <a:rPr lang="en-US" sz="1900" b="1" dirty="0" smtClean="0"/>
              <a:t>, </a:t>
            </a:r>
            <a:r>
              <a:rPr lang="en-US" sz="1900" b="1" dirty="0" err="1" smtClean="0"/>
              <a:t>cô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bé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đang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hình</a:t>
            </a:r>
            <a:r>
              <a:rPr lang="en-US" sz="1900" b="1" dirty="0" smtClean="0"/>
              <a:t> dung </a:t>
            </a:r>
            <a:r>
              <a:rPr lang="en-US" sz="1900" b="1" dirty="0" err="1" smtClean="0"/>
              <a:t>cảnh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cô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giáo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cùng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các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bạn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nhỏ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xúm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xít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đẩy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chiếc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xe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lăn</a:t>
            </a:r>
            <a:r>
              <a:rPr lang="en-US" sz="1900" b="1" dirty="0" smtClean="0"/>
              <a:t>.</a:t>
            </a:r>
            <a:endParaRPr lang="en-US" sz="19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1604" y="285728"/>
            <a:ext cx="7286676" cy="6572271"/>
          </a:xfrm>
        </p:spPr>
        <p:txBody>
          <a:bodyPr>
            <a:normAutofit/>
          </a:bodyPr>
          <a:lstStyle/>
          <a:p>
            <a:pPr>
              <a:buAutoNum type="arabicPeriod"/>
            </a:pPr>
            <a:r>
              <a:rPr lang="en-US" b="1" dirty="0" err="1" smtClean="0">
                <a:solidFill>
                  <a:srgbClr val="FF0000"/>
                </a:solidFill>
              </a:rPr>
              <a:t>Hoàn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cảnh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của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Nết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có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gì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đặc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biệt</a:t>
            </a:r>
            <a:r>
              <a:rPr lang="en-US" b="1" dirty="0" smtClean="0">
                <a:solidFill>
                  <a:srgbClr val="FF0000"/>
                </a:solidFill>
              </a:rPr>
              <a:t>?</a:t>
            </a:r>
          </a:p>
          <a:p>
            <a:pPr>
              <a:buNone/>
            </a:pPr>
            <a:r>
              <a:rPr lang="en-US" b="1" dirty="0">
                <a:solidFill>
                  <a:srgbClr val="FF0000"/>
                </a:solidFill>
              </a:rPr>
              <a:t>	</a:t>
            </a:r>
            <a:r>
              <a:rPr lang="en-US" b="1" dirty="0" smtClean="0"/>
              <a:t>a</a:t>
            </a:r>
            <a:r>
              <a:rPr lang="en-US" b="1" dirty="0"/>
              <a:t>. </a:t>
            </a:r>
            <a:r>
              <a:rPr lang="en-US" b="1" dirty="0" err="1"/>
              <a:t>Bị</a:t>
            </a:r>
            <a:r>
              <a:rPr lang="en-US" b="1" dirty="0"/>
              <a:t> </a:t>
            </a:r>
            <a:r>
              <a:rPr lang="en-US" b="1" dirty="0" err="1"/>
              <a:t>tật</a:t>
            </a:r>
            <a:r>
              <a:rPr lang="en-US" b="1" dirty="0"/>
              <a:t> </a:t>
            </a:r>
            <a:r>
              <a:rPr lang="en-US" b="1" dirty="0" err="1"/>
              <a:t>bẩm</a:t>
            </a:r>
            <a:r>
              <a:rPr lang="en-US" b="1" dirty="0"/>
              <a:t> </a:t>
            </a:r>
            <a:r>
              <a:rPr lang="en-US" b="1" dirty="0" err="1"/>
              <a:t>sinh</a:t>
            </a:r>
            <a:r>
              <a:rPr lang="en-US" b="1" dirty="0"/>
              <a:t> ở </a:t>
            </a:r>
            <a:r>
              <a:rPr lang="en-US" b="1" dirty="0" err="1"/>
              <a:t>chân</a:t>
            </a:r>
            <a:r>
              <a:rPr lang="en-US" b="1" dirty="0"/>
              <a:t> </a:t>
            </a:r>
            <a:r>
              <a:rPr lang="en-US" b="1" dirty="0" err="1"/>
              <a:t>trái</a:t>
            </a:r>
            <a:r>
              <a:rPr lang="en-US" b="1" dirty="0"/>
              <a:t> </a:t>
            </a:r>
            <a:r>
              <a:rPr lang="en-US" b="1" dirty="0" err="1"/>
              <a:t>và</a:t>
            </a:r>
            <a:r>
              <a:rPr lang="en-US" b="1" dirty="0"/>
              <a:t> </a:t>
            </a:r>
            <a:r>
              <a:rPr lang="en-US" b="1" dirty="0" err="1"/>
              <a:t>càng</a:t>
            </a:r>
            <a:r>
              <a:rPr lang="en-US" b="1" dirty="0"/>
              <a:t> </a:t>
            </a:r>
            <a:r>
              <a:rPr lang="en-US" b="1" dirty="0" err="1"/>
              <a:t>lớn</a:t>
            </a:r>
            <a:r>
              <a:rPr lang="en-US" b="1" dirty="0"/>
              <a:t> </a:t>
            </a:r>
            <a:r>
              <a:rPr lang="en-US" b="1" dirty="0" err="1"/>
              <a:t>đôi</a:t>
            </a:r>
            <a:r>
              <a:rPr lang="en-US" b="1" dirty="0"/>
              <a:t> </a:t>
            </a:r>
            <a:r>
              <a:rPr lang="en-US" b="1" dirty="0" err="1"/>
              <a:t>chân</a:t>
            </a:r>
            <a:r>
              <a:rPr lang="en-US" b="1" dirty="0"/>
              <a:t> </a:t>
            </a:r>
            <a:r>
              <a:rPr lang="en-US" b="1" dirty="0" err="1" smtClean="0"/>
              <a:t>càng</a:t>
            </a:r>
            <a:r>
              <a:rPr lang="en-US" b="1" dirty="0" smtClean="0"/>
              <a:t> </a:t>
            </a:r>
            <a:r>
              <a:rPr lang="en-US" b="1" dirty="0" err="1"/>
              <a:t>teo</a:t>
            </a:r>
            <a:r>
              <a:rPr lang="en-US" b="1" dirty="0"/>
              <a:t> </a:t>
            </a:r>
            <a:r>
              <a:rPr lang="en-US" b="1" dirty="0" err="1"/>
              <a:t>đi</a:t>
            </a:r>
            <a:r>
              <a:rPr lang="en-US" b="1" dirty="0"/>
              <a:t>.</a:t>
            </a:r>
            <a:br>
              <a:rPr lang="en-US" b="1" dirty="0"/>
            </a:br>
            <a:r>
              <a:rPr lang="en-US" b="1" dirty="0" smtClean="0"/>
              <a:t>b</a:t>
            </a:r>
            <a:r>
              <a:rPr lang="en-US" b="1" dirty="0"/>
              <a:t>. </a:t>
            </a:r>
            <a:r>
              <a:rPr lang="en-US" b="1" dirty="0" err="1"/>
              <a:t>Bị</a:t>
            </a:r>
            <a:r>
              <a:rPr lang="en-US" b="1" dirty="0"/>
              <a:t> </a:t>
            </a:r>
            <a:r>
              <a:rPr lang="en-US" b="1" dirty="0" err="1"/>
              <a:t>tật</a:t>
            </a:r>
            <a:r>
              <a:rPr lang="en-US" b="1" dirty="0"/>
              <a:t> </a:t>
            </a:r>
            <a:r>
              <a:rPr lang="en-US" b="1" dirty="0" err="1"/>
              <a:t>bẩm</a:t>
            </a:r>
            <a:r>
              <a:rPr lang="en-US" b="1" dirty="0"/>
              <a:t> </a:t>
            </a:r>
            <a:r>
              <a:rPr lang="en-US" b="1" dirty="0" err="1"/>
              <a:t>sinh</a:t>
            </a:r>
            <a:r>
              <a:rPr lang="en-US" b="1" dirty="0"/>
              <a:t> ở </a:t>
            </a:r>
            <a:r>
              <a:rPr lang="en-US" b="1" dirty="0" err="1"/>
              <a:t>chân</a:t>
            </a:r>
            <a:r>
              <a:rPr lang="en-US" b="1" dirty="0"/>
              <a:t> </a:t>
            </a:r>
            <a:r>
              <a:rPr lang="en-US" b="1" dirty="0" err="1"/>
              <a:t>phải</a:t>
            </a:r>
            <a:r>
              <a:rPr lang="en-US" b="1" dirty="0"/>
              <a:t>.</a:t>
            </a:r>
            <a:br>
              <a:rPr lang="en-US" b="1" dirty="0"/>
            </a:br>
            <a:r>
              <a:rPr lang="en-US" b="1" dirty="0" smtClean="0"/>
              <a:t>c</a:t>
            </a:r>
            <a:r>
              <a:rPr lang="en-US" b="1" dirty="0"/>
              <a:t>. </a:t>
            </a:r>
            <a:r>
              <a:rPr lang="en-US" b="1" dirty="0" err="1"/>
              <a:t>Gia</a:t>
            </a:r>
            <a:r>
              <a:rPr lang="en-US" b="1" dirty="0"/>
              <a:t> </a:t>
            </a:r>
            <a:r>
              <a:rPr lang="en-US" b="1" dirty="0" err="1"/>
              <a:t>đình</a:t>
            </a:r>
            <a:r>
              <a:rPr lang="en-US" b="1" dirty="0"/>
              <a:t> </a:t>
            </a:r>
            <a:r>
              <a:rPr lang="en-US" b="1" dirty="0" err="1"/>
              <a:t>khó</a:t>
            </a:r>
            <a:r>
              <a:rPr lang="en-US" b="1" dirty="0"/>
              <a:t> </a:t>
            </a:r>
            <a:r>
              <a:rPr lang="en-US" b="1" dirty="0" err="1"/>
              <a:t>khăn</a:t>
            </a:r>
            <a:r>
              <a:rPr lang="en-US" b="1" dirty="0"/>
              <a:t>, </a:t>
            </a:r>
            <a:r>
              <a:rPr lang="en-US" b="1" dirty="0" err="1"/>
              <a:t>không</a:t>
            </a:r>
            <a:r>
              <a:rPr lang="en-US" b="1" dirty="0"/>
              <a:t> </a:t>
            </a:r>
            <a:r>
              <a:rPr lang="en-US" b="1" dirty="0" err="1"/>
              <a:t>được</a:t>
            </a:r>
            <a:r>
              <a:rPr lang="en-US" b="1" dirty="0"/>
              <a:t> </a:t>
            </a:r>
            <a:r>
              <a:rPr lang="en-US" b="1" dirty="0" err="1"/>
              <a:t>đi</a:t>
            </a:r>
            <a:r>
              <a:rPr lang="en-US" b="1" dirty="0"/>
              <a:t> </a:t>
            </a:r>
            <a:r>
              <a:rPr lang="en-US" b="1" dirty="0" err="1"/>
              <a:t>học</a:t>
            </a:r>
            <a:r>
              <a:rPr lang="en-US" b="1" dirty="0"/>
              <a:t>.</a:t>
            </a:r>
            <a:br>
              <a:rPr lang="en-US" b="1" dirty="0"/>
            </a:br>
            <a:r>
              <a:rPr lang="en-US" b="1" dirty="0" smtClean="0"/>
              <a:t>d</a:t>
            </a:r>
            <a:r>
              <a:rPr lang="en-US" b="1" dirty="0"/>
              <a:t>. </a:t>
            </a:r>
            <a:r>
              <a:rPr lang="en-US" b="1" dirty="0" err="1"/>
              <a:t>Đôi</a:t>
            </a:r>
            <a:r>
              <a:rPr lang="en-US" b="1" dirty="0"/>
              <a:t> </a:t>
            </a:r>
            <a:r>
              <a:rPr lang="en-US" b="1" dirty="0" err="1"/>
              <a:t>chân</a:t>
            </a:r>
            <a:r>
              <a:rPr lang="en-US" b="1" dirty="0"/>
              <a:t> </a:t>
            </a:r>
            <a:r>
              <a:rPr lang="en-US" b="1" dirty="0" err="1"/>
              <a:t>bị</a:t>
            </a:r>
            <a:r>
              <a:rPr lang="en-US" b="1" dirty="0"/>
              <a:t> </a:t>
            </a:r>
            <a:r>
              <a:rPr lang="en-US" b="1" dirty="0" err="1"/>
              <a:t>tật</a:t>
            </a:r>
            <a:r>
              <a:rPr lang="en-US" b="1" dirty="0"/>
              <a:t>, </a:t>
            </a:r>
            <a:r>
              <a:rPr lang="en-US" b="1" dirty="0" err="1"/>
              <a:t>không</a:t>
            </a:r>
            <a:r>
              <a:rPr lang="en-US" b="1" dirty="0"/>
              <a:t> </a:t>
            </a:r>
            <a:r>
              <a:rPr lang="en-US" b="1" dirty="0" err="1"/>
              <a:t>đi</a:t>
            </a:r>
            <a:r>
              <a:rPr lang="en-US" b="1" dirty="0"/>
              <a:t> </a:t>
            </a:r>
            <a:r>
              <a:rPr lang="en-US" b="1" dirty="0" err="1"/>
              <a:t>được</a:t>
            </a:r>
            <a:r>
              <a:rPr lang="en-US" b="1" dirty="0" smtClean="0"/>
              <a:t>.</a:t>
            </a:r>
          </a:p>
          <a:p>
            <a:pPr>
              <a:buNone/>
            </a:pPr>
            <a:r>
              <a:rPr lang="en-US" b="1" dirty="0">
                <a:solidFill>
                  <a:srgbClr val="FF0000"/>
                </a:solidFill>
              </a:rPr>
              <a:t>2. </a:t>
            </a:r>
            <a:r>
              <a:rPr lang="en-US" b="1" dirty="0" err="1">
                <a:solidFill>
                  <a:srgbClr val="FF0000"/>
                </a:solidFill>
              </a:rPr>
              <a:t>Bé</a:t>
            </a:r>
            <a:r>
              <a:rPr lang="en-US" b="1" dirty="0">
                <a:solidFill>
                  <a:srgbClr val="FF0000"/>
                </a:solidFill>
              </a:rPr>
              <a:t> Na </a:t>
            </a:r>
            <a:r>
              <a:rPr lang="en-US" b="1" dirty="0" err="1">
                <a:solidFill>
                  <a:srgbClr val="FF0000"/>
                </a:solidFill>
              </a:rPr>
              <a:t>là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một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cô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bé</a:t>
            </a:r>
            <a:r>
              <a:rPr lang="en-US" b="1" dirty="0">
                <a:solidFill>
                  <a:srgbClr val="FF0000"/>
                </a:solidFill>
              </a:rPr>
              <a:t>: </a:t>
            </a:r>
            <a:endParaRPr lang="en-US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	</a:t>
            </a:r>
            <a:r>
              <a:rPr lang="en-US" b="1" dirty="0" smtClean="0"/>
              <a:t>a. </a:t>
            </a:r>
            <a:r>
              <a:rPr lang="en-US" b="1" dirty="0" err="1" smtClean="0"/>
              <a:t>Chăm</a:t>
            </a:r>
            <a:r>
              <a:rPr lang="en-US" b="1" dirty="0" smtClean="0"/>
              <a:t> </a:t>
            </a:r>
            <a:r>
              <a:rPr lang="en-US" b="1" dirty="0" err="1"/>
              <a:t>chỉ</a:t>
            </a:r>
            <a:r>
              <a:rPr lang="en-US" b="1" dirty="0"/>
              <a:t> </a:t>
            </a:r>
            <a:r>
              <a:rPr lang="en-US" b="1" dirty="0" err="1"/>
              <a:t>học</a:t>
            </a:r>
            <a:r>
              <a:rPr lang="en-US" b="1" dirty="0"/>
              <a:t> </a:t>
            </a:r>
            <a:r>
              <a:rPr lang="en-US" b="1" dirty="0" err="1"/>
              <a:t>hành</a:t>
            </a:r>
            <a:r>
              <a:rPr lang="en-US" b="1" dirty="0"/>
              <a:t> , </a:t>
            </a:r>
            <a:r>
              <a:rPr lang="en-US" b="1" dirty="0" err="1"/>
              <a:t>thương</a:t>
            </a:r>
            <a:r>
              <a:rPr lang="en-US" b="1" dirty="0"/>
              <a:t> </a:t>
            </a:r>
            <a:r>
              <a:rPr lang="en-US" b="1" dirty="0" err="1"/>
              <a:t>chị</a:t>
            </a:r>
            <a:r>
              <a:rPr lang="en-US" b="1" dirty="0"/>
              <a:t>                            </a:t>
            </a:r>
            <a:r>
              <a:rPr lang="en-US" b="1" dirty="0" smtClean="0"/>
              <a:t>b</a:t>
            </a:r>
            <a:r>
              <a:rPr lang="en-US" b="1" dirty="0"/>
              <a:t>. </a:t>
            </a:r>
            <a:r>
              <a:rPr lang="en-US" b="1" dirty="0" err="1"/>
              <a:t>Chăm</a:t>
            </a:r>
            <a:r>
              <a:rPr lang="en-US" b="1" dirty="0"/>
              <a:t> </a:t>
            </a:r>
            <a:r>
              <a:rPr lang="en-US" b="1" dirty="0" err="1"/>
              <a:t>chỉ</a:t>
            </a:r>
            <a:r>
              <a:rPr lang="en-US" b="1" dirty="0"/>
              <a:t> </a:t>
            </a:r>
            <a:r>
              <a:rPr lang="en-US" b="1" dirty="0" err="1"/>
              <a:t>học</a:t>
            </a:r>
            <a:r>
              <a:rPr lang="en-US" b="1" dirty="0"/>
              <a:t> </a:t>
            </a:r>
            <a:r>
              <a:rPr lang="en-US" b="1" dirty="0" err="1"/>
              <a:t>hành</a:t>
            </a:r>
            <a:r>
              <a:rPr lang="en-US" b="1" dirty="0"/>
              <a:t>, </a:t>
            </a:r>
            <a:r>
              <a:rPr lang="en-US" b="1" dirty="0" err="1"/>
              <a:t>yêu</a:t>
            </a:r>
            <a:r>
              <a:rPr lang="en-US" b="1" dirty="0"/>
              <a:t> </a:t>
            </a:r>
            <a:r>
              <a:rPr lang="en-US" b="1" dirty="0" err="1"/>
              <a:t>mến</a:t>
            </a:r>
            <a:r>
              <a:rPr lang="en-US" b="1" dirty="0"/>
              <a:t> </a:t>
            </a:r>
            <a:r>
              <a:rPr lang="en-US" b="1" dirty="0" err="1"/>
              <a:t>cô</a:t>
            </a:r>
            <a:r>
              <a:rPr lang="en-US" b="1" dirty="0"/>
              <a:t> </a:t>
            </a:r>
            <a:r>
              <a:rPr lang="en-US" b="1" dirty="0" err="1"/>
              <a:t>giáo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c</a:t>
            </a:r>
            <a:r>
              <a:rPr lang="en-US" b="1" dirty="0"/>
              <a:t>. </a:t>
            </a:r>
            <a:r>
              <a:rPr lang="en-US" b="1" dirty="0" err="1"/>
              <a:t>Yêu</a:t>
            </a:r>
            <a:r>
              <a:rPr lang="en-US" b="1" dirty="0"/>
              <a:t> </a:t>
            </a:r>
            <a:r>
              <a:rPr lang="en-US" b="1" dirty="0" err="1"/>
              <a:t>mến</a:t>
            </a:r>
            <a:r>
              <a:rPr lang="en-US" b="1" dirty="0"/>
              <a:t> </a:t>
            </a:r>
            <a:r>
              <a:rPr lang="en-US" b="1" dirty="0" err="1"/>
              <a:t>cô</a:t>
            </a:r>
            <a:r>
              <a:rPr lang="en-US" b="1" dirty="0"/>
              <a:t> </a:t>
            </a:r>
            <a:r>
              <a:rPr lang="en-US" b="1" dirty="0" err="1"/>
              <a:t>giáo</a:t>
            </a:r>
            <a:r>
              <a:rPr lang="en-US" b="1" dirty="0"/>
              <a:t>, </a:t>
            </a:r>
            <a:r>
              <a:rPr lang="en-US" b="1" dirty="0" err="1"/>
              <a:t>yêu</a:t>
            </a:r>
            <a:r>
              <a:rPr lang="en-US" b="1" dirty="0"/>
              <a:t> </a:t>
            </a:r>
            <a:r>
              <a:rPr lang="en-US" b="1" dirty="0" err="1"/>
              <a:t>mến</a:t>
            </a:r>
            <a:r>
              <a:rPr lang="en-US" b="1" dirty="0"/>
              <a:t> </a:t>
            </a:r>
            <a:r>
              <a:rPr lang="en-US" b="1" dirty="0" err="1"/>
              <a:t>bạn</a:t>
            </a:r>
            <a:r>
              <a:rPr lang="en-US" b="1" dirty="0"/>
              <a:t> </a:t>
            </a:r>
            <a:r>
              <a:rPr lang="en-US" b="1" dirty="0" err="1"/>
              <a:t>bè</a:t>
            </a:r>
            <a:r>
              <a:rPr lang="en-US" b="1" dirty="0"/>
              <a:t>   </a:t>
            </a:r>
            <a:endParaRPr lang="en-US" b="1" dirty="0" smtClean="0"/>
          </a:p>
          <a:p>
            <a:pPr>
              <a:buNone/>
            </a:pPr>
            <a:r>
              <a:rPr lang="en-US" b="1" dirty="0" smtClean="0"/>
              <a:t>	d</a:t>
            </a:r>
            <a:r>
              <a:rPr lang="en-US" b="1" dirty="0"/>
              <a:t>.  </a:t>
            </a:r>
            <a:r>
              <a:rPr lang="en-US" b="1" dirty="0" err="1"/>
              <a:t>Chăm</a:t>
            </a:r>
            <a:r>
              <a:rPr lang="en-US" b="1" dirty="0"/>
              <a:t> </a:t>
            </a:r>
            <a:r>
              <a:rPr lang="en-US" b="1" dirty="0" err="1"/>
              <a:t>chỉ</a:t>
            </a:r>
            <a:r>
              <a:rPr lang="en-US" b="1" dirty="0"/>
              <a:t> </a:t>
            </a:r>
            <a:r>
              <a:rPr lang="en-US" b="1" dirty="0" err="1"/>
              <a:t>học</a:t>
            </a:r>
            <a:r>
              <a:rPr lang="en-US" b="1" dirty="0"/>
              <a:t> </a:t>
            </a:r>
            <a:r>
              <a:rPr lang="en-US" b="1" dirty="0" err="1"/>
              <a:t>hành</a:t>
            </a:r>
            <a:r>
              <a:rPr lang="en-US" b="1" dirty="0"/>
              <a:t>, </a:t>
            </a:r>
            <a:r>
              <a:rPr lang="en-US" b="1" dirty="0" err="1"/>
              <a:t>thương</a:t>
            </a:r>
            <a:r>
              <a:rPr lang="en-US" b="1" dirty="0"/>
              <a:t> </a:t>
            </a:r>
            <a:r>
              <a:rPr lang="en-US" b="1" dirty="0" err="1"/>
              <a:t>chị</a:t>
            </a:r>
            <a:r>
              <a:rPr lang="en-US" b="1" dirty="0"/>
              <a:t>, </a:t>
            </a:r>
            <a:r>
              <a:rPr lang="en-US" b="1" dirty="0" err="1"/>
              <a:t>yêu</a:t>
            </a:r>
            <a:r>
              <a:rPr lang="en-US" b="1" dirty="0"/>
              <a:t> </a:t>
            </a:r>
            <a:r>
              <a:rPr lang="en-US" b="1" dirty="0" err="1"/>
              <a:t>mến</a:t>
            </a:r>
            <a:r>
              <a:rPr lang="en-US" b="1" dirty="0"/>
              <a:t> </a:t>
            </a:r>
            <a:r>
              <a:rPr lang="en-US" b="1" dirty="0" err="1"/>
              <a:t>cô</a:t>
            </a:r>
            <a:r>
              <a:rPr lang="en-US" b="1" dirty="0"/>
              <a:t> </a:t>
            </a:r>
            <a:r>
              <a:rPr lang="en-US" b="1" dirty="0" err="1"/>
              <a:t>giáo</a:t>
            </a:r>
            <a:r>
              <a:rPr lang="en-US" b="1" dirty="0"/>
              <a:t> </a:t>
            </a:r>
            <a:r>
              <a:rPr lang="en-US" b="1" dirty="0" err="1"/>
              <a:t>và</a:t>
            </a:r>
            <a:r>
              <a:rPr lang="en-US" b="1" dirty="0"/>
              <a:t> </a:t>
            </a:r>
            <a:r>
              <a:rPr lang="en-US" b="1" dirty="0" err="1"/>
              <a:t>bạn</a:t>
            </a:r>
            <a:r>
              <a:rPr lang="en-US" b="1" dirty="0"/>
              <a:t> </a:t>
            </a:r>
            <a:r>
              <a:rPr lang="en-US" b="1" dirty="0" err="1"/>
              <a:t>bè</a:t>
            </a:r>
            <a:r>
              <a:rPr lang="en-US" b="1" dirty="0" smtClean="0"/>
              <a:t>.</a:t>
            </a:r>
            <a:endParaRPr lang="en-US" b="1" dirty="0"/>
          </a:p>
        </p:txBody>
      </p:sp>
      <p:sp>
        <p:nvSpPr>
          <p:cNvPr id="4" name="Oval 3"/>
          <p:cNvSpPr/>
          <p:nvPr/>
        </p:nvSpPr>
        <p:spPr>
          <a:xfrm>
            <a:off x="228600" y="1249938"/>
            <a:ext cx="1428760" cy="78581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Mức 1</a:t>
            </a:r>
            <a:endParaRPr lang="en-US" sz="2400" b="1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212124" y="4581128"/>
            <a:ext cx="1428760" cy="78581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tx1"/>
                </a:solidFill>
              </a:rPr>
              <a:t>Mức</a:t>
            </a:r>
            <a:r>
              <a:rPr lang="en-US" sz="2400" b="1" dirty="0" smtClean="0">
                <a:solidFill>
                  <a:schemeClr val="tx1"/>
                </a:solidFill>
              </a:rPr>
              <a:t> 1</a:t>
            </a:r>
            <a:endParaRPr lang="en-US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1604" y="285728"/>
            <a:ext cx="7286676" cy="6572271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>
                <a:solidFill>
                  <a:srgbClr val="FF0000"/>
                </a:solidFill>
              </a:rPr>
              <a:t>3. </a:t>
            </a:r>
            <a:r>
              <a:rPr lang="en-US" b="1" dirty="0" err="1">
                <a:solidFill>
                  <a:srgbClr val="FF0000"/>
                </a:solidFill>
              </a:rPr>
              <a:t>Cô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giáo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đã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làm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những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gì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để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giúp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Nết</a:t>
            </a:r>
            <a:r>
              <a:rPr lang="en-US" b="1" dirty="0">
                <a:solidFill>
                  <a:srgbClr val="FF0000"/>
                </a:solidFill>
              </a:rPr>
              <a:t>?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en-US" b="1" dirty="0" smtClean="0"/>
              <a:t>	a</a:t>
            </a:r>
            <a:r>
              <a:rPr lang="en-US" b="1" dirty="0"/>
              <a:t>. </a:t>
            </a:r>
            <a:r>
              <a:rPr lang="en-US" b="1" dirty="0" err="1" smtClean="0"/>
              <a:t>Dạy</a:t>
            </a:r>
            <a:r>
              <a:rPr lang="en-US" b="1" dirty="0" smtClean="0"/>
              <a:t> </a:t>
            </a:r>
            <a:r>
              <a:rPr lang="en-US" b="1" dirty="0" err="1"/>
              <a:t>học</a:t>
            </a:r>
            <a:r>
              <a:rPr lang="en-US" b="1" dirty="0"/>
              <a:t>, </a:t>
            </a:r>
            <a:r>
              <a:rPr lang="en-US" b="1" dirty="0" err="1"/>
              <a:t>tổ</a:t>
            </a:r>
            <a:r>
              <a:rPr lang="en-US" b="1" dirty="0"/>
              <a:t> </a:t>
            </a:r>
            <a:r>
              <a:rPr lang="en-US" b="1" dirty="0" err="1"/>
              <a:t>chức</a:t>
            </a:r>
            <a:r>
              <a:rPr lang="en-US" b="1" dirty="0"/>
              <a:t> </a:t>
            </a:r>
            <a:r>
              <a:rPr lang="en-US" b="1" dirty="0" err="1"/>
              <a:t>quyên</a:t>
            </a:r>
            <a:r>
              <a:rPr lang="en-US" b="1" dirty="0"/>
              <a:t> </a:t>
            </a:r>
            <a:r>
              <a:rPr lang="en-US" b="1" dirty="0" err="1"/>
              <a:t>góp</a:t>
            </a:r>
            <a:r>
              <a:rPr lang="en-US" b="1" dirty="0"/>
              <a:t> </a:t>
            </a:r>
            <a:r>
              <a:rPr lang="en-US" b="1" dirty="0" err="1"/>
              <a:t>tặng</a:t>
            </a:r>
            <a:r>
              <a:rPr lang="en-US" b="1" dirty="0"/>
              <a:t> </a:t>
            </a:r>
            <a:r>
              <a:rPr lang="en-US" b="1" dirty="0" err="1"/>
              <a:t>Nết</a:t>
            </a:r>
            <a:r>
              <a:rPr lang="en-US" b="1" dirty="0"/>
              <a:t> </a:t>
            </a:r>
            <a:r>
              <a:rPr lang="en-US" b="1" dirty="0" err="1"/>
              <a:t>một</a:t>
            </a:r>
            <a:r>
              <a:rPr lang="en-US" b="1" dirty="0"/>
              <a:t> </a:t>
            </a:r>
            <a:r>
              <a:rPr lang="en-US" b="1" dirty="0" err="1"/>
              <a:t>chiếc</a:t>
            </a:r>
            <a:r>
              <a:rPr lang="en-US" b="1" dirty="0"/>
              <a:t> </a:t>
            </a:r>
            <a:r>
              <a:rPr lang="en-US" b="1" dirty="0" err="1"/>
              <a:t>xe</a:t>
            </a:r>
            <a:r>
              <a:rPr lang="en-US" b="1" dirty="0"/>
              <a:t> </a:t>
            </a:r>
            <a:r>
              <a:rPr lang="en-US" b="1" dirty="0" err="1"/>
              <a:t>lăn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b</a:t>
            </a:r>
            <a:r>
              <a:rPr lang="en-US" b="1" dirty="0"/>
              <a:t>. </a:t>
            </a:r>
            <a:r>
              <a:rPr lang="en-US" b="1" dirty="0" err="1"/>
              <a:t>Dạy</a:t>
            </a:r>
            <a:r>
              <a:rPr lang="en-US" b="1" dirty="0"/>
              <a:t> </a:t>
            </a:r>
            <a:r>
              <a:rPr lang="en-US" b="1" dirty="0" err="1"/>
              <a:t>học</a:t>
            </a:r>
            <a:r>
              <a:rPr lang="en-US" b="1" dirty="0"/>
              <a:t> </a:t>
            </a:r>
            <a:r>
              <a:rPr lang="en-US" b="1" dirty="0" err="1"/>
              <a:t>và</a:t>
            </a:r>
            <a:r>
              <a:rPr lang="en-US" b="1" dirty="0"/>
              <a:t> </a:t>
            </a:r>
            <a:r>
              <a:rPr lang="en-US" b="1" dirty="0" err="1"/>
              <a:t>xin</a:t>
            </a:r>
            <a:r>
              <a:rPr lang="en-US" b="1" dirty="0"/>
              <a:t> </a:t>
            </a:r>
            <a:r>
              <a:rPr lang="en-US" b="1" dirty="0" err="1"/>
              <a:t>ba</a:t>
            </a:r>
            <a:r>
              <a:rPr lang="en-US" b="1" dirty="0"/>
              <a:t> </a:t>
            </a:r>
            <a:r>
              <a:rPr lang="en-US" b="1" dirty="0" err="1"/>
              <a:t>mẹ</a:t>
            </a:r>
            <a:r>
              <a:rPr lang="en-US" b="1" dirty="0"/>
              <a:t> </a:t>
            </a:r>
            <a:r>
              <a:rPr lang="en-US" b="1" dirty="0" err="1"/>
              <a:t>Nết</a:t>
            </a:r>
            <a:r>
              <a:rPr lang="en-US" b="1" dirty="0"/>
              <a:t> </a:t>
            </a:r>
            <a:r>
              <a:rPr lang="en-US" b="1" dirty="0" err="1"/>
              <a:t>cho</a:t>
            </a:r>
            <a:r>
              <a:rPr lang="en-US" b="1" dirty="0"/>
              <a:t> </a:t>
            </a:r>
            <a:r>
              <a:rPr lang="en-US" b="1" dirty="0" err="1"/>
              <a:t>em</a:t>
            </a:r>
            <a:r>
              <a:rPr lang="en-US" b="1" dirty="0"/>
              <a:t> </a:t>
            </a:r>
            <a:r>
              <a:rPr lang="en-US" b="1" dirty="0" err="1"/>
              <a:t>tới</a:t>
            </a:r>
            <a:r>
              <a:rPr lang="en-US" b="1" dirty="0"/>
              <a:t> </a:t>
            </a:r>
            <a:r>
              <a:rPr lang="en-US" b="1" dirty="0" err="1"/>
              <a:t>trường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c</a:t>
            </a:r>
            <a:r>
              <a:rPr lang="en-US" b="1" dirty="0"/>
              <a:t>. </a:t>
            </a:r>
            <a:r>
              <a:rPr lang="en-US" b="1" dirty="0" err="1"/>
              <a:t>Dạy</a:t>
            </a:r>
            <a:r>
              <a:rPr lang="en-US" b="1" dirty="0"/>
              <a:t> </a:t>
            </a:r>
            <a:r>
              <a:rPr lang="en-US" b="1" dirty="0" err="1"/>
              <a:t>học</a:t>
            </a:r>
            <a:r>
              <a:rPr lang="en-US" b="1" dirty="0"/>
              <a:t> </a:t>
            </a:r>
            <a:r>
              <a:rPr lang="en-US" b="1" dirty="0" err="1"/>
              <a:t>và</a:t>
            </a:r>
            <a:r>
              <a:rPr lang="en-US" b="1" dirty="0"/>
              <a:t> </a:t>
            </a:r>
            <a:r>
              <a:rPr lang="en-US" b="1" dirty="0" err="1"/>
              <a:t>dẫn</a:t>
            </a:r>
            <a:r>
              <a:rPr lang="en-US" b="1" dirty="0"/>
              <a:t> </a:t>
            </a:r>
            <a:r>
              <a:rPr lang="en-US" b="1" dirty="0" err="1"/>
              <a:t>Nết</a:t>
            </a:r>
            <a:r>
              <a:rPr lang="en-US" b="1" dirty="0"/>
              <a:t> </a:t>
            </a:r>
            <a:r>
              <a:rPr lang="en-US" b="1" dirty="0" err="1"/>
              <a:t>đến</a:t>
            </a:r>
            <a:r>
              <a:rPr lang="en-US" b="1" dirty="0"/>
              <a:t> </a:t>
            </a:r>
            <a:r>
              <a:rPr lang="en-US" b="1" dirty="0" err="1"/>
              <a:t>trường</a:t>
            </a:r>
            <a:r>
              <a:rPr lang="en-US" b="1" dirty="0"/>
              <a:t> </a:t>
            </a:r>
            <a:r>
              <a:rPr lang="en-US" b="1" dirty="0" err="1"/>
              <a:t>giới</a:t>
            </a:r>
            <a:r>
              <a:rPr lang="en-US" b="1" dirty="0"/>
              <a:t> </a:t>
            </a:r>
            <a:r>
              <a:rPr lang="en-US" b="1" dirty="0" err="1"/>
              <a:t>thiệu</a:t>
            </a:r>
            <a:r>
              <a:rPr lang="en-US" b="1" dirty="0"/>
              <a:t> </a:t>
            </a:r>
            <a:r>
              <a:rPr lang="en-US" b="1" dirty="0" err="1"/>
              <a:t>với</a:t>
            </a:r>
            <a:r>
              <a:rPr lang="en-US" b="1" dirty="0"/>
              <a:t> </a:t>
            </a:r>
            <a:r>
              <a:rPr lang="en-US" b="1" dirty="0" err="1"/>
              <a:t>các</a:t>
            </a:r>
            <a:r>
              <a:rPr lang="en-US" b="1" dirty="0"/>
              <a:t> </a:t>
            </a:r>
            <a:r>
              <a:rPr lang="en-US" b="1" dirty="0" err="1"/>
              <a:t>bạn</a:t>
            </a:r>
            <a:r>
              <a:rPr lang="en-US" b="1" dirty="0"/>
              <a:t> </a:t>
            </a:r>
            <a:r>
              <a:rPr lang="en-US" b="1" dirty="0" err="1"/>
              <a:t>của</a:t>
            </a:r>
            <a:r>
              <a:rPr lang="en-US" b="1" dirty="0"/>
              <a:t> Na</a:t>
            </a:r>
            <a:br>
              <a:rPr lang="en-US" b="1" dirty="0"/>
            </a:br>
            <a:r>
              <a:rPr lang="en-US" b="1" dirty="0" smtClean="0"/>
              <a:t>d</a:t>
            </a:r>
            <a:r>
              <a:rPr lang="en-US" b="1" dirty="0"/>
              <a:t>. </a:t>
            </a:r>
            <a:r>
              <a:rPr lang="en-US" b="1" dirty="0" err="1"/>
              <a:t>Dạy</a:t>
            </a:r>
            <a:r>
              <a:rPr lang="en-US" b="1" dirty="0"/>
              <a:t> </a:t>
            </a:r>
            <a:r>
              <a:rPr lang="en-US" b="1" dirty="0" err="1"/>
              <a:t>học</a:t>
            </a:r>
            <a:r>
              <a:rPr lang="en-US" b="1" dirty="0"/>
              <a:t>, </a:t>
            </a:r>
            <a:r>
              <a:rPr lang="en-US" b="1" dirty="0" err="1"/>
              <a:t>kể</a:t>
            </a:r>
            <a:r>
              <a:rPr lang="en-US" b="1" dirty="0"/>
              <a:t> </a:t>
            </a:r>
            <a:r>
              <a:rPr lang="en-US" b="1" dirty="0" err="1"/>
              <a:t>chuyện</a:t>
            </a:r>
            <a:r>
              <a:rPr lang="en-US" b="1" dirty="0"/>
              <a:t> </a:t>
            </a:r>
            <a:r>
              <a:rPr lang="en-US" b="1" dirty="0" err="1"/>
              <a:t>về</a:t>
            </a:r>
            <a:r>
              <a:rPr lang="en-US" b="1" dirty="0"/>
              <a:t> </a:t>
            </a:r>
            <a:r>
              <a:rPr lang="en-US" b="1" dirty="0" err="1"/>
              <a:t>Nết</a:t>
            </a:r>
            <a:r>
              <a:rPr lang="en-US" b="1" dirty="0"/>
              <a:t> </a:t>
            </a:r>
            <a:r>
              <a:rPr lang="en-US" b="1" dirty="0" err="1"/>
              <a:t>với</a:t>
            </a:r>
            <a:r>
              <a:rPr lang="en-US" b="1" dirty="0"/>
              <a:t> </a:t>
            </a:r>
            <a:r>
              <a:rPr lang="en-US" b="1" dirty="0" err="1"/>
              <a:t>học</a:t>
            </a:r>
            <a:r>
              <a:rPr lang="en-US" b="1" dirty="0"/>
              <a:t> </a:t>
            </a:r>
            <a:r>
              <a:rPr lang="en-US" b="1" dirty="0" err="1"/>
              <a:t>trò</a:t>
            </a:r>
            <a:r>
              <a:rPr lang="en-US" b="1" dirty="0"/>
              <a:t>, </a:t>
            </a:r>
            <a:r>
              <a:rPr lang="en-US" b="1" dirty="0" err="1"/>
              <a:t>xin</a:t>
            </a:r>
            <a:r>
              <a:rPr lang="en-US" b="1" dirty="0"/>
              <a:t> </a:t>
            </a:r>
            <a:r>
              <a:rPr lang="en-US" b="1" dirty="0" err="1"/>
              <a:t>cho</a:t>
            </a:r>
            <a:r>
              <a:rPr lang="en-US" b="1" dirty="0"/>
              <a:t> </a:t>
            </a:r>
            <a:r>
              <a:rPr lang="en-US" b="1" dirty="0" err="1"/>
              <a:t>Nết</a:t>
            </a:r>
            <a:r>
              <a:rPr lang="en-US" b="1" dirty="0"/>
              <a:t> </a:t>
            </a:r>
            <a:r>
              <a:rPr lang="en-US" b="1" dirty="0" err="1"/>
              <a:t>vào</a:t>
            </a:r>
            <a:r>
              <a:rPr lang="en-US" b="1" dirty="0"/>
              <a:t> </a:t>
            </a:r>
            <a:r>
              <a:rPr lang="en-US" b="1" dirty="0" err="1"/>
              <a:t>học</a:t>
            </a:r>
            <a:r>
              <a:rPr lang="en-US" b="1" dirty="0"/>
              <a:t> </a:t>
            </a:r>
            <a:r>
              <a:rPr lang="en-US" b="1" dirty="0" err="1"/>
              <a:t>lớp</a:t>
            </a:r>
            <a:r>
              <a:rPr lang="en-US" b="1" dirty="0"/>
              <a:t> </a:t>
            </a:r>
            <a:r>
              <a:rPr lang="en-US" b="1" dirty="0" err="1"/>
              <a:t>Hai</a:t>
            </a:r>
            <a:endParaRPr lang="en-US" b="1" dirty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>
                <a:solidFill>
                  <a:srgbClr val="FF0000"/>
                </a:solidFill>
              </a:rPr>
              <a:t>4. </a:t>
            </a:r>
            <a:r>
              <a:rPr lang="en-US" b="1" dirty="0" err="1">
                <a:solidFill>
                  <a:srgbClr val="FF0000"/>
                </a:solidFill>
              </a:rPr>
              <a:t>Bài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văn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thuộc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chủ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đề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nào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mà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em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đã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học</a:t>
            </a:r>
            <a:r>
              <a:rPr lang="en-US" b="1" dirty="0">
                <a:solidFill>
                  <a:srgbClr val="FF0000"/>
                </a:solidFill>
              </a:rPr>
              <a:t>? </a:t>
            </a:r>
            <a:endParaRPr lang="en-US" b="1" dirty="0" smtClean="0">
              <a:solidFill>
                <a:srgbClr val="FF0000"/>
              </a:solidFill>
            </a:endParaRPr>
          </a:p>
          <a:p>
            <a:pPr>
              <a:buNone/>
              <a:tabLst>
                <a:tab pos="630238" algn="l"/>
              </a:tabLst>
            </a:pPr>
            <a:r>
              <a:rPr lang="en-US" b="1" dirty="0" smtClean="0"/>
              <a:t>	a. </a:t>
            </a:r>
            <a:r>
              <a:rPr lang="en-US" b="1" dirty="0" err="1" smtClean="0"/>
              <a:t>Chăm</a:t>
            </a:r>
            <a:r>
              <a:rPr lang="en-US" b="1" dirty="0" smtClean="0"/>
              <a:t> </a:t>
            </a:r>
            <a:r>
              <a:rPr lang="en-US" b="1" dirty="0" err="1"/>
              <a:t>chỉ</a:t>
            </a:r>
            <a:r>
              <a:rPr lang="en-US" b="1" dirty="0"/>
              <a:t> </a:t>
            </a:r>
            <a:r>
              <a:rPr lang="en-US" b="1" dirty="0" err="1"/>
              <a:t>học</a:t>
            </a:r>
            <a:r>
              <a:rPr lang="en-US" b="1" dirty="0"/>
              <a:t> </a:t>
            </a:r>
            <a:r>
              <a:rPr lang="en-US" b="1" dirty="0" err="1"/>
              <a:t>hành</a:t>
            </a:r>
            <a:r>
              <a:rPr lang="en-US" b="1" dirty="0"/>
              <a:t> , </a:t>
            </a:r>
            <a:r>
              <a:rPr lang="en-US" b="1" dirty="0" err="1"/>
              <a:t>thương</a:t>
            </a:r>
            <a:r>
              <a:rPr lang="en-US" b="1" dirty="0"/>
              <a:t> </a:t>
            </a:r>
            <a:r>
              <a:rPr lang="en-US" b="1" dirty="0" err="1"/>
              <a:t>chị</a:t>
            </a:r>
            <a:r>
              <a:rPr lang="en-US" b="1" dirty="0"/>
              <a:t>                            </a:t>
            </a:r>
            <a:r>
              <a:rPr lang="en-US" b="1" dirty="0" smtClean="0"/>
              <a:t>b</a:t>
            </a:r>
            <a:r>
              <a:rPr lang="en-US" b="1" dirty="0"/>
              <a:t>. </a:t>
            </a:r>
            <a:r>
              <a:rPr lang="en-US" b="1" dirty="0" err="1"/>
              <a:t>Chăm</a:t>
            </a:r>
            <a:r>
              <a:rPr lang="en-US" b="1" dirty="0"/>
              <a:t> </a:t>
            </a:r>
            <a:r>
              <a:rPr lang="en-US" b="1" dirty="0" err="1"/>
              <a:t>chỉ</a:t>
            </a:r>
            <a:r>
              <a:rPr lang="en-US" b="1" dirty="0"/>
              <a:t> </a:t>
            </a:r>
            <a:r>
              <a:rPr lang="en-US" b="1" dirty="0" err="1"/>
              <a:t>học</a:t>
            </a:r>
            <a:r>
              <a:rPr lang="en-US" b="1" dirty="0"/>
              <a:t> </a:t>
            </a:r>
            <a:r>
              <a:rPr lang="en-US" b="1" dirty="0" err="1"/>
              <a:t>hành</a:t>
            </a:r>
            <a:r>
              <a:rPr lang="en-US" b="1" dirty="0"/>
              <a:t>, </a:t>
            </a:r>
            <a:r>
              <a:rPr lang="en-US" b="1" dirty="0" err="1"/>
              <a:t>yêu</a:t>
            </a:r>
            <a:r>
              <a:rPr lang="en-US" b="1" dirty="0"/>
              <a:t> </a:t>
            </a:r>
            <a:r>
              <a:rPr lang="en-US" b="1" dirty="0" err="1"/>
              <a:t>mến</a:t>
            </a:r>
            <a:r>
              <a:rPr lang="en-US" b="1" dirty="0"/>
              <a:t> </a:t>
            </a:r>
            <a:r>
              <a:rPr lang="en-US" b="1" dirty="0" err="1"/>
              <a:t>cô</a:t>
            </a:r>
            <a:r>
              <a:rPr lang="en-US" b="1" dirty="0"/>
              <a:t> </a:t>
            </a:r>
            <a:r>
              <a:rPr lang="en-US" b="1" dirty="0" err="1"/>
              <a:t>giáo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c</a:t>
            </a:r>
            <a:r>
              <a:rPr lang="en-US" b="1" dirty="0"/>
              <a:t>. </a:t>
            </a:r>
            <a:r>
              <a:rPr lang="en-US" b="1" dirty="0" err="1"/>
              <a:t>Yêu</a:t>
            </a:r>
            <a:r>
              <a:rPr lang="en-US" b="1" dirty="0"/>
              <a:t> </a:t>
            </a:r>
            <a:r>
              <a:rPr lang="en-US" b="1" dirty="0" err="1"/>
              <a:t>mến</a:t>
            </a:r>
            <a:r>
              <a:rPr lang="en-US" b="1" dirty="0"/>
              <a:t> </a:t>
            </a:r>
            <a:r>
              <a:rPr lang="en-US" b="1" dirty="0" err="1"/>
              <a:t>cô</a:t>
            </a:r>
            <a:r>
              <a:rPr lang="en-US" b="1" dirty="0"/>
              <a:t> </a:t>
            </a:r>
            <a:r>
              <a:rPr lang="en-US" b="1" dirty="0" err="1"/>
              <a:t>giáo</a:t>
            </a:r>
            <a:r>
              <a:rPr lang="en-US" b="1" dirty="0"/>
              <a:t>, </a:t>
            </a:r>
            <a:r>
              <a:rPr lang="en-US" b="1" dirty="0" err="1"/>
              <a:t>yêu</a:t>
            </a:r>
            <a:r>
              <a:rPr lang="en-US" b="1" dirty="0"/>
              <a:t> </a:t>
            </a:r>
            <a:r>
              <a:rPr lang="en-US" b="1" dirty="0" err="1"/>
              <a:t>mến</a:t>
            </a:r>
            <a:r>
              <a:rPr lang="en-US" b="1" dirty="0"/>
              <a:t> </a:t>
            </a:r>
            <a:r>
              <a:rPr lang="en-US" b="1" dirty="0" err="1"/>
              <a:t>bạn</a:t>
            </a:r>
            <a:r>
              <a:rPr lang="en-US" b="1" dirty="0"/>
              <a:t> </a:t>
            </a:r>
            <a:r>
              <a:rPr lang="en-US" b="1" dirty="0" err="1"/>
              <a:t>bè</a:t>
            </a:r>
            <a:r>
              <a:rPr lang="en-US" b="1" dirty="0"/>
              <a:t>   </a:t>
            </a:r>
            <a:endParaRPr lang="en-US" b="1" dirty="0" smtClean="0"/>
          </a:p>
          <a:p>
            <a:pPr>
              <a:buNone/>
              <a:tabLst>
                <a:tab pos="630238" algn="l"/>
              </a:tabLst>
            </a:pPr>
            <a:r>
              <a:rPr lang="en-US" b="1" dirty="0" smtClean="0"/>
              <a:t>	d</a:t>
            </a:r>
            <a:r>
              <a:rPr lang="en-US" b="1" dirty="0"/>
              <a:t>. </a:t>
            </a:r>
            <a:r>
              <a:rPr lang="en-US" b="1" dirty="0" err="1" smtClean="0"/>
              <a:t>Chăm</a:t>
            </a:r>
            <a:r>
              <a:rPr lang="en-US" b="1" dirty="0" smtClean="0"/>
              <a:t> </a:t>
            </a:r>
            <a:r>
              <a:rPr lang="en-US" b="1" dirty="0" err="1"/>
              <a:t>chỉ</a:t>
            </a:r>
            <a:r>
              <a:rPr lang="en-US" b="1" dirty="0"/>
              <a:t> </a:t>
            </a:r>
            <a:r>
              <a:rPr lang="en-US" b="1" dirty="0" err="1"/>
              <a:t>học</a:t>
            </a:r>
            <a:r>
              <a:rPr lang="en-US" b="1" dirty="0"/>
              <a:t> </a:t>
            </a:r>
            <a:r>
              <a:rPr lang="en-US" b="1" dirty="0" err="1"/>
              <a:t>hành</a:t>
            </a:r>
            <a:r>
              <a:rPr lang="en-US" b="1" dirty="0"/>
              <a:t>, </a:t>
            </a:r>
            <a:r>
              <a:rPr lang="en-US" b="1" dirty="0" err="1"/>
              <a:t>thương</a:t>
            </a:r>
            <a:r>
              <a:rPr lang="en-US" b="1" dirty="0"/>
              <a:t> </a:t>
            </a:r>
            <a:r>
              <a:rPr lang="en-US" b="1" dirty="0" err="1"/>
              <a:t>chị</a:t>
            </a:r>
            <a:r>
              <a:rPr lang="en-US" b="1" dirty="0"/>
              <a:t>, </a:t>
            </a:r>
            <a:r>
              <a:rPr lang="en-US" b="1" dirty="0" err="1"/>
              <a:t>yêu</a:t>
            </a:r>
            <a:r>
              <a:rPr lang="en-US" b="1" dirty="0"/>
              <a:t> </a:t>
            </a:r>
            <a:r>
              <a:rPr lang="en-US" b="1" dirty="0" err="1"/>
              <a:t>mến</a:t>
            </a:r>
            <a:r>
              <a:rPr lang="en-US" b="1" dirty="0"/>
              <a:t> </a:t>
            </a:r>
            <a:r>
              <a:rPr lang="en-US" b="1" dirty="0" err="1"/>
              <a:t>cô</a:t>
            </a:r>
            <a:r>
              <a:rPr lang="en-US" b="1" dirty="0"/>
              <a:t> </a:t>
            </a:r>
            <a:r>
              <a:rPr lang="en-US" b="1" dirty="0" err="1"/>
              <a:t>giáo</a:t>
            </a:r>
            <a:r>
              <a:rPr lang="en-US" b="1" dirty="0"/>
              <a:t> </a:t>
            </a:r>
            <a:r>
              <a:rPr lang="en-US" b="1" dirty="0" err="1"/>
              <a:t>và</a:t>
            </a:r>
            <a:r>
              <a:rPr lang="en-US" b="1" dirty="0"/>
              <a:t> </a:t>
            </a:r>
            <a:r>
              <a:rPr lang="en-US" b="1" dirty="0" err="1"/>
              <a:t>bạn</a:t>
            </a:r>
            <a:r>
              <a:rPr lang="en-US" b="1" dirty="0"/>
              <a:t> </a:t>
            </a:r>
            <a:r>
              <a:rPr lang="en-US" b="1" dirty="0" err="1"/>
              <a:t>bè</a:t>
            </a:r>
            <a:r>
              <a:rPr lang="en-US" b="1" dirty="0"/>
              <a:t>.</a:t>
            </a:r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</p:txBody>
      </p:sp>
      <p:sp>
        <p:nvSpPr>
          <p:cNvPr id="4" name="Oval 3"/>
          <p:cNvSpPr/>
          <p:nvPr/>
        </p:nvSpPr>
        <p:spPr>
          <a:xfrm>
            <a:off x="0" y="1214422"/>
            <a:ext cx="1428760" cy="78581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Mức 1</a:t>
            </a:r>
            <a:endParaRPr lang="en-US" sz="2400" b="1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152400" y="4908299"/>
            <a:ext cx="1428760" cy="78581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Mức 2</a:t>
            </a:r>
            <a:endParaRPr lang="en-US" sz="2400" b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642194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err="1" smtClean="0">
                <a:solidFill>
                  <a:srgbClr val="C00000"/>
                </a:solidFill>
              </a:rPr>
              <a:t>Mức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>
                <a:solidFill>
                  <a:srgbClr val="C00000"/>
                </a:solidFill>
              </a:rPr>
              <a:t>1 (</a:t>
            </a:r>
            <a:r>
              <a:rPr lang="en-US" b="1" dirty="0" err="1">
                <a:solidFill>
                  <a:srgbClr val="C00000"/>
                </a:solidFill>
              </a:rPr>
              <a:t>Biết</a:t>
            </a:r>
            <a:r>
              <a:rPr lang="en-US" b="1" dirty="0">
                <a:solidFill>
                  <a:srgbClr val="C00000"/>
                </a:solidFill>
              </a:rPr>
              <a:t>) : </a:t>
            </a:r>
            <a:r>
              <a:rPr lang="en-US" dirty="0" err="1">
                <a:solidFill>
                  <a:srgbClr val="C00000"/>
                </a:solidFill>
              </a:rPr>
              <a:t>Câu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hỏi</a:t>
            </a:r>
            <a:r>
              <a:rPr lang="en-US" dirty="0">
                <a:solidFill>
                  <a:srgbClr val="C00000"/>
                </a:solidFill>
              </a:rPr>
              <a:t>  </a:t>
            </a:r>
            <a:r>
              <a:rPr lang="en-US" dirty="0" err="1">
                <a:solidFill>
                  <a:srgbClr val="C00000"/>
                </a:solidFill>
              </a:rPr>
              <a:t>yêu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cầu</a:t>
            </a:r>
            <a:r>
              <a:rPr lang="en-US" dirty="0">
                <a:solidFill>
                  <a:srgbClr val="C00000"/>
                </a:solidFill>
              </a:rPr>
              <a:t> HS </a:t>
            </a:r>
            <a:r>
              <a:rPr lang="en-US" dirty="0" err="1">
                <a:solidFill>
                  <a:srgbClr val="C00000"/>
                </a:solidFill>
              </a:rPr>
              <a:t>dựa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vào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từ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ngữ</a:t>
            </a:r>
            <a:r>
              <a:rPr lang="en-US" dirty="0">
                <a:solidFill>
                  <a:srgbClr val="C00000"/>
                </a:solidFill>
              </a:rPr>
              <a:t>, </a:t>
            </a:r>
            <a:r>
              <a:rPr lang="en-US" dirty="0" err="1">
                <a:solidFill>
                  <a:srgbClr val="C00000"/>
                </a:solidFill>
              </a:rPr>
              <a:t>hình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ảnh</a:t>
            </a:r>
            <a:r>
              <a:rPr lang="en-US" dirty="0">
                <a:solidFill>
                  <a:srgbClr val="C00000"/>
                </a:solidFill>
              </a:rPr>
              <a:t>, chi </a:t>
            </a:r>
            <a:r>
              <a:rPr lang="en-US" dirty="0" err="1">
                <a:solidFill>
                  <a:srgbClr val="C00000"/>
                </a:solidFill>
              </a:rPr>
              <a:t>tiết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trong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bài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để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trả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lời</a:t>
            </a:r>
            <a:r>
              <a:rPr lang="en-US" dirty="0">
                <a:solidFill>
                  <a:srgbClr val="C00000"/>
                </a:solidFill>
              </a:rPr>
              <a:t>.</a:t>
            </a:r>
            <a:br>
              <a:rPr lang="en-US" dirty="0">
                <a:solidFill>
                  <a:srgbClr val="C00000"/>
                </a:solidFill>
              </a:rPr>
            </a:b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060848"/>
            <a:ext cx="8964488" cy="47971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 smtClean="0"/>
              <a:t>*</a:t>
            </a:r>
            <a:r>
              <a:rPr lang="en-US" sz="4000" dirty="0" err="1" smtClean="0"/>
              <a:t>Bài</a:t>
            </a:r>
            <a:r>
              <a:rPr lang="en-US" sz="4000" dirty="0" smtClean="0"/>
              <a:t> </a:t>
            </a:r>
            <a:r>
              <a:rPr lang="en-US" sz="4000" dirty="0"/>
              <a:t>“</a:t>
            </a:r>
            <a:r>
              <a:rPr lang="en-US" sz="4000" dirty="0" err="1">
                <a:solidFill>
                  <a:srgbClr val="0070C0"/>
                </a:solidFill>
              </a:rPr>
              <a:t>Có</a:t>
            </a:r>
            <a:r>
              <a:rPr lang="en-US" sz="4000" dirty="0">
                <a:solidFill>
                  <a:srgbClr val="0070C0"/>
                </a:solidFill>
              </a:rPr>
              <a:t> </a:t>
            </a:r>
            <a:r>
              <a:rPr lang="en-US" sz="4000" dirty="0" err="1">
                <a:solidFill>
                  <a:srgbClr val="0070C0"/>
                </a:solidFill>
              </a:rPr>
              <a:t>công</a:t>
            </a:r>
            <a:r>
              <a:rPr lang="en-US" sz="4000" dirty="0">
                <a:solidFill>
                  <a:srgbClr val="0070C0"/>
                </a:solidFill>
              </a:rPr>
              <a:t> </a:t>
            </a:r>
            <a:r>
              <a:rPr lang="en-US" sz="4000" dirty="0" err="1">
                <a:solidFill>
                  <a:srgbClr val="0070C0"/>
                </a:solidFill>
              </a:rPr>
              <a:t>mài</a:t>
            </a:r>
            <a:r>
              <a:rPr lang="en-US" sz="4000" dirty="0">
                <a:solidFill>
                  <a:srgbClr val="0070C0"/>
                </a:solidFill>
              </a:rPr>
              <a:t> </a:t>
            </a:r>
            <a:r>
              <a:rPr lang="en-US" sz="4000" dirty="0" err="1">
                <a:solidFill>
                  <a:srgbClr val="0070C0"/>
                </a:solidFill>
              </a:rPr>
              <a:t>sắt</a:t>
            </a:r>
            <a:r>
              <a:rPr lang="en-US" sz="4000" dirty="0">
                <a:solidFill>
                  <a:srgbClr val="0070C0"/>
                </a:solidFill>
              </a:rPr>
              <a:t>, </a:t>
            </a:r>
            <a:r>
              <a:rPr lang="en-US" sz="4000" dirty="0" err="1">
                <a:solidFill>
                  <a:srgbClr val="0070C0"/>
                </a:solidFill>
              </a:rPr>
              <a:t>có</a:t>
            </a:r>
            <a:r>
              <a:rPr lang="en-US" sz="4000" dirty="0">
                <a:solidFill>
                  <a:srgbClr val="0070C0"/>
                </a:solidFill>
              </a:rPr>
              <a:t> </a:t>
            </a:r>
            <a:r>
              <a:rPr lang="en-US" sz="4000" dirty="0" err="1">
                <a:solidFill>
                  <a:srgbClr val="0070C0"/>
                </a:solidFill>
              </a:rPr>
              <a:t>ngày</a:t>
            </a:r>
            <a:r>
              <a:rPr lang="en-US" sz="4000" dirty="0">
                <a:solidFill>
                  <a:srgbClr val="0070C0"/>
                </a:solidFill>
              </a:rPr>
              <a:t> </a:t>
            </a:r>
            <a:r>
              <a:rPr lang="en-US" sz="4000" dirty="0" err="1">
                <a:solidFill>
                  <a:srgbClr val="0070C0"/>
                </a:solidFill>
              </a:rPr>
              <a:t>nên</a:t>
            </a:r>
            <a:r>
              <a:rPr lang="en-US" sz="4000" dirty="0">
                <a:solidFill>
                  <a:srgbClr val="0070C0"/>
                </a:solidFill>
              </a:rPr>
              <a:t> </a:t>
            </a:r>
            <a:r>
              <a:rPr lang="en-US" sz="4000" dirty="0" err="1">
                <a:solidFill>
                  <a:srgbClr val="0070C0"/>
                </a:solidFill>
              </a:rPr>
              <a:t>kim</a:t>
            </a:r>
            <a:r>
              <a:rPr lang="en-US" sz="4000" dirty="0"/>
              <a:t>” </a:t>
            </a:r>
            <a:endParaRPr lang="en-US" sz="4000" dirty="0" smtClean="0"/>
          </a:p>
          <a:p>
            <a:pPr marL="0" indent="0">
              <a:buNone/>
            </a:pPr>
            <a:r>
              <a:rPr lang="en-US" sz="4000" dirty="0"/>
              <a:t> </a:t>
            </a:r>
            <a:r>
              <a:rPr lang="en-US" sz="4000" dirty="0" smtClean="0"/>
              <a:t>                         </a:t>
            </a:r>
            <a:r>
              <a:rPr lang="en-US" sz="4000" dirty="0" err="1" smtClean="0"/>
              <a:t>sách</a:t>
            </a:r>
            <a:r>
              <a:rPr lang="en-US" sz="4000" dirty="0" smtClean="0"/>
              <a:t> TV 2/1 </a:t>
            </a:r>
            <a:r>
              <a:rPr lang="en-US" sz="4000" dirty="0"/>
              <a:t>, </a:t>
            </a:r>
            <a:r>
              <a:rPr lang="en-US" sz="4000" dirty="0" err="1"/>
              <a:t>trang</a:t>
            </a:r>
            <a:r>
              <a:rPr lang="en-US" sz="4000" dirty="0"/>
              <a:t> 4)</a:t>
            </a:r>
          </a:p>
          <a:p>
            <a:pPr marL="0" lvl="0" indent="0">
              <a:buNone/>
            </a:pPr>
            <a:r>
              <a:rPr lang="en-US" sz="4000" dirty="0" smtClean="0">
                <a:solidFill>
                  <a:srgbClr val="FF0000"/>
                </a:solidFill>
              </a:rPr>
              <a:t>1. </a:t>
            </a:r>
            <a:r>
              <a:rPr lang="en-US" sz="4000" dirty="0" err="1" smtClean="0">
                <a:solidFill>
                  <a:srgbClr val="FF0000"/>
                </a:solidFill>
              </a:rPr>
              <a:t>Cậu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bé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thấy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bà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cụ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đang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làm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gì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/>
              <a:t>?</a:t>
            </a:r>
          </a:p>
          <a:p>
            <a:pPr marL="0" indent="0">
              <a:buNone/>
            </a:pPr>
            <a:r>
              <a:rPr lang="en-US" sz="4000" dirty="0" smtClean="0"/>
              <a:t>*</a:t>
            </a:r>
            <a:r>
              <a:rPr lang="en-US" sz="4000" dirty="0" err="1" smtClean="0"/>
              <a:t>Bài</a:t>
            </a:r>
            <a:r>
              <a:rPr lang="en-US" sz="4000" dirty="0" smtClean="0"/>
              <a:t> </a:t>
            </a:r>
            <a:r>
              <a:rPr lang="en-US" sz="4000" dirty="0"/>
              <a:t>“</a:t>
            </a:r>
            <a:r>
              <a:rPr lang="en-US" sz="4000" dirty="0" err="1">
                <a:solidFill>
                  <a:srgbClr val="0070C0"/>
                </a:solidFill>
              </a:rPr>
              <a:t>Hội</a:t>
            </a:r>
            <a:r>
              <a:rPr lang="en-US" sz="4000" dirty="0">
                <a:solidFill>
                  <a:srgbClr val="0070C0"/>
                </a:solidFill>
              </a:rPr>
              <a:t> </a:t>
            </a:r>
            <a:r>
              <a:rPr lang="en-US" sz="4000" dirty="0" err="1">
                <a:solidFill>
                  <a:srgbClr val="0070C0"/>
                </a:solidFill>
              </a:rPr>
              <a:t>vật</a:t>
            </a:r>
            <a:r>
              <a:rPr lang="en-US" sz="4000" dirty="0"/>
              <a:t>” </a:t>
            </a:r>
            <a:r>
              <a:rPr lang="en-US" sz="4000" dirty="0" smtClean="0"/>
              <a:t>–</a:t>
            </a:r>
            <a:r>
              <a:rPr lang="en-US" sz="4000" dirty="0" err="1" smtClean="0"/>
              <a:t>sách</a:t>
            </a:r>
            <a:r>
              <a:rPr lang="en-US" sz="4000" dirty="0" smtClean="0"/>
              <a:t> TV3</a:t>
            </a:r>
            <a:r>
              <a:rPr lang="en-US" sz="4000" dirty="0"/>
              <a:t>/ 2 – </a:t>
            </a:r>
            <a:r>
              <a:rPr lang="en-US" sz="4000" dirty="0" err="1"/>
              <a:t>trang</a:t>
            </a:r>
            <a:r>
              <a:rPr lang="en-US" sz="4000" dirty="0"/>
              <a:t> 58 )</a:t>
            </a:r>
          </a:p>
          <a:p>
            <a:pPr marL="0" lvl="0" indent="0">
              <a:buNone/>
            </a:pPr>
            <a:r>
              <a:rPr lang="en-US" sz="4000" dirty="0" smtClean="0">
                <a:solidFill>
                  <a:srgbClr val="FF0000"/>
                </a:solidFill>
              </a:rPr>
              <a:t>2.Tìm </a:t>
            </a:r>
            <a:r>
              <a:rPr lang="en-US" sz="4000" dirty="0" err="1">
                <a:solidFill>
                  <a:srgbClr val="FF0000"/>
                </a:solidFill>
              </a:rPr>
              <a:t>những</a:t>
            </a:r>
            <a:r>
              <a:rPr lang="en-US" sz="4000" dirty="0">
                <a:solidFill>
                  <a:srgbClr val="FF0000"/>
                </a:solidFill>
              </a:rPr>
              <a:t> chi </a:t>
            </a:r>
            <a:r>
              <a:rPr lang="en-US" sz="4000" dirty="0" err="1">
                <a:solidFill>
                  <a:srgbClr val="FF0000"/>
                </a:solidFill>
              </a:rPr>
              <a:t>tiết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miêu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tả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cảnh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tượng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sôi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động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của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hội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vật</a:t>
            </a:r>
            <a:r>
              <a:rPr lang="en-US" sz="4000" dirty="0">
                <a:solidFill>
                  <a:srgbClr val="FF0000"/>
                </a:solidFill>
              </a:rPr>
              <a:t> ?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09667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1604" y="285728"/>
            <a:ext cx="7286676" cy="6572271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>
                <a:solidFill>
                  <a:srgbClr val="FF0000"/>
                </a:solidFill>
              </a:rPr>
              <a:t>5. </a:t>
            </a:r>
            <a:r>
              <a:rPr lang="en-US" b="1" dirty="0" err="1">
                <a:solidFill>
                  <a:srgbClr val="FF0000"/>
                </a:solidFill>
              </a:rPr>
              <a:t>Trong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các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dòng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dưới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đây</a:t>
            </a:r>
            <a:r>
              <a:rPr lang="en-US" b="1" dirty="0">
                <a:solidFill>
                  <a:srgbClr val="FF0000"/>
                </a:solidFill>
              </a:rPr>
              <a:t>, </a:t>
            </a:r>
            <a:r>
              <a:rPr lang="en-US" b="1" dirty="0" err="1">
                <a:solidFill>
                  <a:srgbClr val="FF0000"/>
                </a:solidFill>
              </a:rPr>
              <a:t>dòng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nào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có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ba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động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từ</a:t>
            </a:r>
            <a:r>
              <a:rPr lang="en-US" b="1" dirty="0">
                <a:solidFill>
                  <a:srgbClr val="FF0000"/>
                </a:solidFill>
              </a:rPr>
              <a:t>?</a:t>
            </a:r>
            <a:r>
              <a:rPr lang="en-US" b="1" dirty="0" smtClean="0">
                <a:solidFill>
                  <a:srgbClr val="FF0000"/>
                </a:solidFill>
              </a:rPr>
              <a:t>  </a:t>
            </a:r>
          </a:p>
          <a:p>
            <a:pPr>
              <a:buNone/>
              <a:tabLst>
                <a:tab pos="809625" algn="l"/>
              </a:tabLst>
            </a:pPr>
            <a:r>
              <a:rPr lang="en-US" b="1" dirty="0" smtClean="0"/>
              <a:t>	a</a:t>
            </a:r>
            <a:r>
              <a:rPr lang="en-US" b="1" dirty="0"/>
              <a:t>. </a:t>
            </a:r>
            <a:r>
              <a:rPr lang="en-US" b="1" dirty="0" err="1"/>
              <a:t>Bàn</a:t>
            </a:r>
            <a:r>
              <a:rPr lang="en-US" b="1" dirty="0"/>
              <a:t> </a:t>
            </a:r>
            <a:r>
              <a:rPr lang="en-US" b="1" dirty="0" err="1"/>
              <a:t>chân</a:t>
            </a:r>
            <a:r>
              <a:rPr lang="en-US" b="1" dirty="0"/>
              <a:t>, </a:t>
            </a:r>
            <a:r>
              <a:rPr lang="en-US" b="1" dirty="0" err="1"/>
              <a:t>tự</a:t>
            </a:r>
            <a:r>
              <a:rPr lang="en-US" b="1" dirty="0"/>
              <a:t> </a:t>
            </a:r>
            <a:r>
              <a:rPr lang="en-US" b="1" dirty="0" err="1"/>
              <a:t>hào</a:t>
            </a:r>
            <a:r>
              <a:rPr lang="en-US" b="1" dirty="0"/>
              <a:t>, </a:t>
            </a:r>
            <a:r>
              <a:rPr lang="en-US" b="1" dirty="0" err="1"/>
              <a:t>vẽ</a:t>
            </a:r>
            <a:r>
              <a:rPr lang="en-US" b="1" dirty="0"/>
              <a:t> </a:t>
            </a:r>
          </a:p>
          <a:p>
            <a:pPr>
              <a:buNone/>
              <a:tabLst>
                <a:tab pos="809625" algn="l"/>
              </a:tabLst>
            </a:pPr>
            <a:r>
              <a:rPr lang="en-US" b="1" dirty="0" smtClean="0"/>
              <a:t>	b</a:t>
            </a:r>
            <a:r>
              <a:rPr lang="en-US" b="1" dirty="0"/>
              <a:t>. </a:t>
            </a:r>
            <a:r>
              <a:rPr lang="en-US" b="1" dirty="0" err="1"/>
              <a:t>Đọc</a:t>
            </a:r>
            <a:r>
              <a:rPr lang="en-US" b="1" dirty="0"/>
              <a:t>, </a:t>
            </a:r>
            <a:r>
              <a:rPr lang="en-US" b="1" dirty="0" err="1"/>
              <a:t>viết</a:t>
            </a:r>
            <a:r>
              <a:rPr lang="en-US" b="1" dirty="0"/>
              <a:t>, </a:t>
            </a:r>
            <a:r>
              <a:rPr lang="en-US" b="1" dirty="0" err="1"/>
              <a:t>thăm</a:t>
            </a:r>
            <a:r>
              <a:rPr lang="en-US" b="1" dirty="0"/>
              <a:t> </a:t>
            </a:r>
            <a:r>
              <a:rPr lang="en-US" b="1" dirty="0" err="1"/>
              <a:t>hỏi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c</a:t>
            </a:r>
            <a:r>
              <a:rPr lang="en-US" b="1" dirty="0"/>
              <a:t>. </a:t>
            </a:r>
            <a:r>
              <a:rPr lang="en-US" b="1" dirty="0" err="1"/>
              <a:t>Bò</a:t>
            </a:r>
            <a:r>
              <a:rPr lang="en-US" b="1" dirty="0"/>
              <a:t>, </a:t>
            </a:r>
            <a:r>
              <a:rPr lang="en-US" b="1" dirty="0" err="1"/>
              <a:t>di</a:t>
            </a:r>
            <a:r>
              <a:rPr lang="en-US" b="1" dirty="0"/>
              <a:t> </a:t>
            </a:r>
            <a:r>
              <a:rPr lang="en-US" b="1" dirty="0" err="1"/>
              <a:t>chuyển</a:t>
            </a:r>
            <a:r>
              <a:rPr lang="en-US" b="1" dirty="0"/>
              <a:t>, </a:t>
            </a:r>
            <a:r>
              <a:rPr lang="en-US" b="1" dirty="0" err="1"/>
              <a:t>đôi</a:t>
            </a:r>
            <a:r>
              <a:rPr lang="en-US" b="1" dirty="0"/>
              <a:t> </a:t>
            </a:r>
            <a:r>
              <a:rPr lang="en-US" b="1" dirty="0" err="1"/>
              <a:t>chân</a:t>
            </a:r>
            <a:endParaRPr lang="en-US" b="1" dirty="0"/>
          </a:p>
          <a:p>
            <a:pPr>
              <a:buNone/>
              <a:tabLst>
                <a:tab pos="809625" algn="l"/>
              </a:tabLst>
            </a:pPr>
            <a:r>
              <a:rPr lang="en-US" b="1" dirty="0" smtClean="0"/>
              <a:t>	d</a:t>
            </a:r>
            <a:r>
              <a:rPr lang="en-US" b="1" dirty="0"/>
              <a:t>. </a:t>
            </a:r>
            <a:r>
              <a:rPr lang="en-US" b="1" dirty="0" err="1"/>
              <a:t>Cô</a:t>
            </a:r>
            <a:r>
              <a:rPr lang="en-US" b="1" dirty="0"/>
              <a:t> </a:t>
            </a:r>
            <a:r>
              <a:rPr lang="en-US" b="1" dirty="0" err="1"/>
              <a:t>giáo</a:t>
            </a:r>
            <a:r>
              <a:rPr lang="en-US" b="1" dirty="0"/>
              <a:t>, </a:t>
            </a:r>
            <a:r>
              <a:rPr lang="en-US" b="1" dirty="0" err="1"/>
              <a:t>dạy</a:t>
            </a:r>
            <a:r>
              <a:rPr lang="en-US" b="1" dirty="0"/>
              <a:t>, </a:t>
            </a:r>
            <a:r>
              <a:rPr lang="en-US" b="1" dirty="0" err="1"/>
              <a:t>nhẹ</a:t>
            </a:r>
            <a:r>
              <a:rPr lang="en-US" b="1" dirty="0"/>
              <a:t> </a:t>
            </a:r>
            <a:r>
              <a:rPr lang="en-US" b="1" dirty="0" err="1"/>
              <a:t>nhàng</a:t>
            </a:r>
            <a:endParaRPr lang="en-US" b="1" dirty="0"/>
          </a:p>
          <a:p>
            <a:endParaRPr lang="en-US" b="1" dirty="0" smtClean="0"/>
          </a:p>
          <a:p>
            <a:pPr>
              <a:buNone/>
            </a:pPr>
            <a:r>
              <a:rPr lang="en-US" b="1" dirty="0">
                <a:solidFill>
                  <a:srgbClr val="FF0000"/>
                </a:solidFill>
              </a:rPr>
              <a:t>6. </a:t>
            </a:r>
            <a:r>
              <a:rPr lang="en-US" b="1" dirty="0" err="1">
                <a:solidFill>
                  <a:srgbClr val="FF0000"/>
                </a:solidFill>
              </a:rPr>
              <a:t>Dòng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nào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dưới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đây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có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những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từ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chỉ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người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gần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gũi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với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em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trong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trường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học</a:t>
            </a:r>
            <a:r>
              <a:rPr lang="en-US" b="1" dirty="0">
                <a:solidFill>
                  <a:srgbClr val="FF0000"/>
                </a:solidFill>
              </a:rPr>
              <a:t>?</a:t>
            </a:r>
            <a:endParaRPr lang="en-US" b="1" dirty="0" smtClean="0">
              <a:solidFill>
                <a:srgbClr val="FF0000"/>
              </a:solidFill>
            </a:endParaRPr>
          </a:p>
          <a:p>
            <a:pPr>
              <a:buNone/>
              <a:tabLst>
                <a:tab pos="539750" algn="l"/>
              </a:tabLst>
            </a:pPr>
            <a:r>
              <a:rPr lang="en-US" b="1" dirty="0" smtClean="0"/>
              <a:t>	a</a:t>
            </a:r>
            <a:r>
              <a:rPr lang="en-US" b="1" dirty="0"/>
              <a:t>. </a:t>
            </a:r>
            <a:r>
              <a:rPr lang="en-US" b="1" dirty="0" err="1"/>
              <a:t>cô</a:t>
            </a:r>
            <a:r>
              <a:rPr lang="en-US" b="1" dirty="0"/>
              <a:t> </a:t>
            </a:r>
            <a:r>
              <a:rPr lang="en-US" b="1" dirty="0" err="1"/>
              <a:t>giáo</a:t>
            </a:r>
            <a:r>
              <a:rPr lang="en-US" b="1" dirty="0"/>
              <a:t>, </a:t>
            </a:r>
            <a:r>
              <a:rPr lang="en-US" b="1" dirty="0" err="1"/>
              <a:t>thầy</a:t>
            </a:r>
            <a:r>
              <a:rPr lang="en-US" b="1" dirty="0"/>
              <a:t> </a:t>
            </a:r>
            <a:r>
              <a:rPr lang="en-US" b="1" dirty="0" err="1"/>
              <a:t>giáo</a:t>
            </a:r>
            <a:r>
              <a:rPr lang="en-US" b="1" dirty="0"/>
              <a:t>, cha </a:t>
            </a:r>
            <a:r>
              <a:rPr lang="en-US" b="1" dirty="0" err="1"/>
              <a:t>mẹ</a:t>
            </a:r>
            <a:r>
              <a:rPr lang="en-US" b="1" dirty="0"/>
              <a:t>, </a:t>
            </a:r>
            <a:r>
              <a:rPr lang="en-US" b="1" dirty="0" err="1"/>
              <a:t>công</a:t>
            </a:r>
            <a:r>
              <a:rPr lang="en-US" b="1" dirty="0"/>
              <a:t> </a:t>
            </a:r>
            <a:r>
              <a:rPr lang="en-US" b="1" dirty="0" err="1"/>
              <a:t>nhân</a:t>
            </a:r>
            <a:endParaRPr lang="en-US" b="1" dirty="0"/>
          </a:p>
          <a:p>
            <a:pPr>
              <a:buNone/>
              <a:tabLst>
                <a:tab pos="539750" algn="l"/>
              </a:tabLst>
            </a:pPr>
            <a:r>
              <a:rPr lang="en-US" b="1" dirty="0" smtClean="0"/>
              <a:t>	b</a:t>
            </a:r>
            <a:r>
              <a:rPr lang="en-US" b="1" dirty="0"/>
              <a:t>. </a:t>
            </a:r>
            <a:r>
              <a:rPr lang="en-US" b="1" dirty="0" err="1"/>
              <a:t>cô</a:t>
            </a:r>
            <a:r>
              <a:rPr lang="en-US" b="1" dirty="0"/>
              <a:t> </a:t>
            </a:r>
            <a:r>
              <a:rPr lang="en-US" b="1" dirty="0" err="1"/>
              <a:t>giáo</a:t>
            </a:r>
            <a:r>
              <a:rPr lang="en-US" b="1" dirty="0"/>
              <a:t>, </a:t>
            </a:r>
            <a:r>
              <a:rPr lang="en-US" b="1" dirty="0" err="1"/>
              <a:t>bạn</a:t>
            </a:r>
            <a:r>
              <a:rPr lang="en-US" b="1" dirty="0"/>
              <a:t> </a:t>
            </a:r>
            <a:r>
              <a:rPr lang="en-US" b="1" dirty="0" err="1"/>
              <a:t>bè</a:t>
            </a:r>
            <a:r>
              <a:rPr lang="en-US" b="1" dirty="0"/>
              <a:t>, </a:t>
            </a:r>
            <a:r>
              <a:rPr lang="en-US" b="1" dirty="0" err="1"/>
              <a:t>thầy</a:t>
            </a:r>
            <a:r>
              <a:rPr lang="en-US" b="1" dirty="0"/>
              <a:t> </a:t>
            </a:r>
            <a:r>
              <a:rPr lang="en-US" b="1" dirty="0" err="1"/>
              <a:t>giáo</a:t>
            </a:r>
            <a:r>
              <a:rPr lang="en-US" b="1" dirty="0"/>
              <a:t>, </a:t>
            </a:r>
            <a:r>
              <a:rPr lang="en-US" b="1" dirty="0" err="1"/>
              <a:t>nông</a:t>
            </a:r>
            <a:r>
              <a:rPr lang="en-US" b="1" dirty="0"/>
              <a:t> </a:t>
            </a:r>
            <a:r>
              <a:rPr lang="en-US" b="1" dirty="0" err="1" smtClean="0"/>
              <a:t>dân</a:t>
            </a:r>
            <a:endParaRPr lang="en-US" b="1" dirty="0" smtClean="0"/>
          </a:p>
          <a:p>
            <a:pPr>
              <a:buNone/>
              <a:tabLst>
                <a:tab pos="539750" algn="l"/>
              </a:tabLst>
            </a:pPr>
            <a:r>
              <a:rPr lang="en-US" b="1" dirty="0" smtClean="0"/>
              <a:t>	c</a:t>
            </a:r>
            <a:r>
              <a:rPr lang="en-US" b="1" dirty="0"/>
              <a:t>. </a:t>
            </a:r>
            <a:r>
              <a:rPr lang="en-US" b="1" dirty="0" err="1"/>
              <a:t>cô</a:t>
            </a:r>
            <a:r>
              <a:rPr lang="en-US" b="1" dirty="0"/>
              <a:t> </a:t>
            </a:r>
            <a:r>
              <a:rPr lang="en-US" b="1" dirty="0" err="1"/>
              <a:t>giáo</a:t>
            </a:r>
            <a:r>
              <a:rPr lang="en-US" b="1" dirty="0"/>
              <a:t>, </a:t>
            </a:r>
            <a:r>
              <a:rPr lang="en-US" b="1" dirty="0" err="1"/>
              <a:t>ông</a:t>
            </a:r>
            <a:r>
              <a:rPr lang="en-US" b="1" dirty="0"/>
              <a:t> </a:t>
            </a:r>
            <a:r>
              <a:rPr lang="en-US" b="1" dirty="0" err="1"/>
              <a:t>bà</a:t>
            </a:r>
            <a:r>
              <a:rPr lang="en-US" b="1" dirty="0"/>
              <a:t>, </a:t>
            </a:r>
            <a:r>
              <a:rPr lang="en-US" b="1" dirty="0" err="1"/>
              <a:t>bạn</a:t>
            </a:r>
            <a:r>
              <a:rPr lang="en-US" b="1" dirty="0"/>
              <a:t> </a:t>
            </a:r>
            <a:r>
              <a:rPr lang="en-US" b="1" dirty="0" err="1"/>
              <a:t>bè</a:t>
            </a:r>
            <a:r>
              <a:rPr lang="en-US" b="1" dirty="0"/>
              <a:t>, </a:t>
            </a:r>
            <a:r>
              <a:rPr lang="en-US" b="1" dirty="0" err="1"/>
              <a:t>anh</a:t>
            </a:r>
            <a:r>
              <a:rPr lang="en-US" b="1" dirty="0"/>
              <a:t> </a:t>
            </a:r>
            <a:r>
              <a:rPr lang="en-US" b="1" dirty="0" err="1"/>
              <a:t>chị</a:t>
            </a:r>
            <a:endParaRPr lang="en-US" b="1" dirty="0"/>
          </a:p>
          <a:p>
            <a:pPr>
              <a:buNone/>
              <a:tabLst>
                <a:tab pos="539750" algn="l"/>
              </a:tabLst>
            </a:pPr>
            <a:r>
              <a:rPr lang="en-US" b="1" dirty="0" smtClean="0"/>
              <a:t>	d</a:t>
            </a:r>
            <a:r>
              <a:rPr lang="en-US" b="1" dirty="0"/>
              <a:t>. </a:t>
            </a:r>
            <a:r>
              <a:rPr lang="en-US" b="1" dirty="0" err="1"/>
              <a:t>cô</a:t>
            </a:r>
            <a:r>
              <a:rPr lang="en-US" b="1" dirty="0"/>
              <a:t> </a:t>
            </a:r>
            <a:r>
              <a:rPr lang="en-US" b="1" dirty="0" err="1"/>
              <a:t>giáo</a:t>
            </a:r>
            <a:r>
              <a:rPr lang="en-US" b="1" dirty="0"/>
              <a:t>, </a:t>
            </a:r>
            <a:r>
              <a:rPr lang="en-US" b="1" dirty="0" err="1"/>
              <a:t>thầy</a:t>
            </a:r>
            <a:r>
              <a:rPr lang="en-US" b="1" dirty="0"/>
              <a:t> </a:t>
            </a:r>
            <a:r>
              <a:rPr lang="en-US" b="1" dirty="0" err="1"/>
              <a:t>giáo</a:t>
            </a:r>
            <a:r>
              <a:rPr lang="en-US" b="1" dirty="0"/>
              <a:t>, </a:t>
            </a:r>
            <a:r>
              <a:rPr lang="en-US" b="1" dirty="0" err="1"/>
              <a:t>bạn</a:t>
            </a:r>
            <a:r>
              <a:rPr lang="en-US" b="1" dirty="0"/>
              <a:t> </a:t>
            </a:r>
            <a:r>
              <a:rPr lang="en-US" b="1" dirty="0" err="1"/>
              <a:t>bè</a:t>
            </a:r>
            <a:r>
              <a:rPr lang="en-US" b="1" dirty="0"/>
              <a:t>, </a:t>
            </a:r>
            <a:r>
              <a:rPr lang="en-US" b="1" dirty="0" err="1"/>
              <a:t>bảo</a:t>
            </a:r>
            <a:r>
              <a:rPr lang="en-US" b="1" dirty="0"/>
              <a:t> </a:t>
            </a:r>
            <a:r>
              <a:rPr lang="en-US" b="1" dirty="0" err="1"/>
              <a:t>mẫu</a:t>
            </a:r>
            <a:r>
              <a:rPr lang="en-US" b="1" dirty="0"/>
              <a:t>,…</a:t>
            </a:r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</p:txBody>
      </p:sp>
      <p:sp>
        <p:nvSpPr>
          <p:cNvPr id="6" name="Oval 5"/>
          <p:cNvSpPr/>
          <p:nvPr/>
        </p:nvSpPr>
        <p:spPr>
          <a:xfrm>
            <a:off x="0" y="1643050"/>
            <a:ext cx="1428760" cy="78581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Mức 1</a:t>
            </a:r>
            <a:endParaRPr lang="en-US" sz="2400" b="1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0" y="4786322"/>
            <a:ext cx="1428760" cy="78581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tx1"/>
                </a:solidFill>
              </a:rPr>
              <a:t>Mức</a:t>
            </a:r>
            <a:r>
              <a:rPr lang="en-US" sz="2400" b="1" dirty="0" smtClean="0">
                <a:solidFill>
                  <a:schemeClr val="tx1"/>
                </a:solidFill>
              </a:rPr>
              <a:t> 1</a:t>
            </a:r>
            <a:endParaRPr lang="en-US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1604" y="285728"/>
            <a:ext cx="7286676" cy="657227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>
                <a:solidFill>
                  <a:srgbClr val="FF0000"/>
                </a:solidFill>
              </a:rPr>
              <a:t>7. </a:t>
            </a:r>
            <a:r>
              <a:rPr lang="en-US" b="1" dirty="0" err="1">
                <a:solidFill>
                  <a:srgbClr val="FF0000"/>
                </a:solidFill>
              </a:rPr>
              <a:t>Em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hãy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tìm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từ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trái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nghĩa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với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từ</a:t>
            </a:r>
            <a:r>
              <a:rPr lang="en-US" b="1" dirty="0">
                <a:solidFill>
                  <a:srgbClr val="FF0000"/>
                </a:solidFill>
              </a:rPr>
              <a:t> “</a:t>
            </a:r>
            <a:r>
              <a:rPr lang="en-US" b="1" dirty="0" err="1">
                <a:solidFill>
                  <a:srgbClr val="FF0000"/>
                </a:solidFill>
              </a:rPr>
              <a:t>bất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hạnh</a:t>
            </a:r>
            <a:r>
              <a:rPr lang="en-US" b="1" dirty="0">
                <a:solidFill>
                  <a:srgbClr val="FF0000"/>
                </a:solidFill>
              </a:rPr>
              <a:t>” </a:t>
            </a:r>
            <a:r>
              <a:rPr lang="en-US" b="1" dirty="0" err="1">
                <a:solidFill>
                  <a:srgbClr val="FF0000"/>
                </a:solidFill>
              </a:rPr>
              <a:t>trong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câu</a:t>
            </a:r>
            <a:r>
              <a:rPr lang="en-US" b="1" dirty="0">
                <a:solidFill>
                  <a:srgbClr val="FF0000"/>
                </a:solidFill>
              </a:rPr>
              <a:t>: “</a:t>
            </a:r>
            <a:r>
              <a:rPr lang="en-US" b="1" dirty="0" err="1">
                <a:solidFill>
                  <a:srgbClr val="FF0000"/>
                </a:solidFill>
              </a:rPr>
              <a:t>Nết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sinh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ra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đã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bất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hạnh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với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bàn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chân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trái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thiếu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ba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ngón</a:t>
            </a:r>
            <a:r>
              <a:rPr lang="en-US" b="1" dirty="0">
                <a:solidFill>
                  <a:srgbClr val="FF0000"/>
                </a:solidFill>
              </a:rPr>
              <a:t>” </a:t>
            </a:r>
            <a:r>
              <a:rPr lang="en-US" b="1" dirty="0" smtClean="0">
                <a:solidFill>
                  <a:srgbClr val="FF0000"/>
                </a:solidFill>
              </a:rPr>
              <a:t>  </a:t>
            </a:r>
          </a:p>
          <a:p>
            <a:pPr>
              <a:buNone/>
            </a:pPr>
            <a:r>
              <a:rPr lang="en-US" b="1" dirty="0" err="1" smtClean="0"/>
              <a:t>Từ</a:t>
            </a:r>
            <a:r>
              <a:rPr lang="en-US" b="1" dirty="0" smtClean="0"/>
              <a:t> </a:t>
            </a:r>
            <a:r>
              <a:rPr lang="en-US" b="1" dirty="0" err="1" smtClean="0"/>
              <a:t>trái</a:t>
            </a:r>
            <a:r>
              <a:rPr lang="en-US" b="1" dirty="0" smtClean="0"/>
              <a:t> </a:t>
            </a:r>
            <a:r>
              <a:rPr lang="en-US" b="1" dirty="0" err="1" smtClean="0"/>
              <a:t>nghĩa</a:t>
            </a:r>
            <a:r>
              <a:rPr lang="en-US" b="1" dirty="0" smtClean="0"/>
              <a:t> </a:t>
            </a:r>
            <a:r>
              <a:rPr lang="en-US" b="1" dirty="0" err="1" smtClean="0"/>
              <a:t>là</a:t>
            </a:r>
            <a:r>
              <a:rPr lang="en-US" b="1" dirty="0" smtClean="0"/>
              <a:t>:……………………….</a:t>
            </a:r>
          </a:p>
          <a:p>
            <a:endParaRPr lang="en-US" b="1" dirty="0" smtClean="0"/>
          </a:p>
          <a:p>
            <a:pPr>
              <a:buNone/>
            </a:pPr>
            <a:r>
              <a:rPr lang="en-US" b="1" dirty="0">
                <a:solidFill>
                  <a:srgbClr val="FF0000"/>
                </a:solidFill>
              </a:rPr>
              <a:t>8. </a:t>
            </a:r>
            <a:r>
              <a:rPr lang="en-US" b="1" dirty="0" err="1">
                <a:solidFill>
                  <a:srgbClr val="FF0000"/>
                </a:solidFill>
              </a:rPr>
              <a:t>Em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hãy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tìm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đại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từ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trong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câu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sau</a:t>
            </a:r>
            <a:r>
              <a:rPr lang="en-US" b="1" dirty="0">
                <a:solidFill>
                  <a:srgbClr val="FF0000"/>
                </a:solidFill>
              </a:rPr>
              <a:t>: 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>     “</a:t>
            </a:r>
            <a:r>
              <a:rPr lang="en-US" b="1" dirty="0" err="1"/>
              <a:t>Thưa</a:t>
            </a:r>
            <a:r>
              <a:rPr lang="en-US" b="1" dirty="0"/>
              <a:t> </a:t>
            </a:r>
            <a:r>
              <a:rPr lang="en-US" b="1" dirty="0" err="1"/>
              <a:t>cô</a:t>
            </a:r>
            <a:r>
              <a:rPr lang="en-US" b="1" dirty="0"/>
              <a:t>, </a:t>
            </a:r>
            <a:r>
              <a:rPr lang="en-US" b="1" dirty="0" err="1"/>
              <a:t>em</a:t>
            </a:r>
            <a:r>
              <a:rPr lang="en-US" b="1" dirty="0"/>
              <a:t> </a:t>
            </a:r>
            <a:r>
              <a:rPr lang="en-US" b="1" dirty="0" err="1"/>
              <a:t>vẽ</a:t>
            </a:r>
            <a:r>
              <a:rPr lang="en-US" b="1" dirty="0"/>
              <a:t> </a:t>
            </a:r>
            <a:r>
              <a:rPr lang="en-US" b="1" dirty="0" err="1"/>
              <a:t>cô</a:t>
            </a:r>
            <a:r>
              <a:rPr lang="en-US" b="1" dirty="0"/>
              <a:t> </a:t>
            </a:r>
            <a:r>
              <a:rPr lang="en-US" b="1" dirty="0" err="1"/>
              <a:t>tiên</a:t>
            </a:r>
            <a:r>
              <a:rPr lang="en-US" b="1" dirty="0"/>
              <a:t> </a:t>
            </a:r>
            <a:r>
              <a:rPr lang="en-US" b="1" dirty="0" err="1"/>
              <a:t>đang</a:t>
            </a:r>
            <a:r>
              <a:rPr lang="en-US" b="1" dirty="0"/>
              <a:t> </a:t>
            </a:r>
            <a:r>
              <a:rPr lang="en-US" b="1" dirty="0" err="1"/>
              <a:t>gõ</a:t>
            </a:r>
            <a:r>
              <a:rPr lang="en-US" b="1" dirty="0"/>
              <a:t> </a:t>
            </a:r>
            <a:r>
              <a:rPr lang="en-US" b="1" dirty="0" err="1"/>
              <a:t>đôi</a:t>
            </a:r>
            <a:r>
              <a:rPr lang="en-US" b="1" dirty="0"/>
              <a:t> </a:t>
            </a:r>
            <a:r>
              <a:rPr lang="en-US" b="1" dirty="0" err="1"/>
              <a:t>đũa</a:t>
            </a:r>
            <a:r>
              <a:rPr lang="en-US" b="1" dirty="0"/>
              <a:t> </a:t>
            </a:r>
            <a:r>
              <a:rPr lang="en-US" b="1" dirty="0" err="1"/>
              <a:t>thần</a:t>
            </a:r>
            <a:r>
              <a:rPr lang="en-US" b="1" dirty="0"/>
              <a:t> </a:t>
            </a:r>
            <a:r>
              <a:rPr lang="en-US" b="1" dirty="0" err="1"/>
              <a:t>chữa</a:t>
            </a:r>
            <a:r>
              <a:rPr lang="en-US" b="1" dirty="0"/>
              <a:t> </a:t>
            </a:r>
            <a:r>
              <a:rPr lang="en-US" b="1" dirty="0" err="1"/>
              <a:t>đôi</a:t>
            </a:r>
            <a:r>
              <a:rPr lang="en-US" b="1" dirty="0"/>
              <a:t> </a:t>
            </a:r>
            <a:r>
              <a:rPr lang="en-US" b="1" dirty="0" err="1"/>
              <a:t>chân</a:t>
            </a:r>
            <a:r>
              <a:rPr lang="en-US" b="1" dirty="0"/>
              <a:t> </a:t>
            </a:r>
            <a:r>
              <a:rPr lang="en-US" b="1" dirty="0" err="1"/>
              <a:t>cho</a:t>
            </a:r>
            <a:r>
              <a:rPr lang="en-US" b="1" dirty="0"/>
              <a:t> </a:t>
            </a:r>
            <a:r>
              <a:rPr lang="en-US" b="1" dirty="0" err="1"/>
              <a:t>chị</a:t>
            </a:r>
            <a:r>
              <a:rPr lang="en-US" b="1" dirty="0"/>
              <a:t> </a:t>
            </a:r>
            <a:r>
              <a:rPr lang="en-US" b="1" dirty="0" err="1"/>
              <a:t>của</a:t>
            </a:r>
            <a:r>
              <a:rPr lang="en-US" b="1" dirty="0"/>
              <a:t> </a:t>
            </a:r>
            <a:r>
              <a:rPr lang="en-US" b="1" dirty="0" err="1"/>
              <a:t>em</a:t>
            </a:r>
            <a:r>
              <a:rPr lang="en-US" b="1" dirty="0"/>
              <a:t>, </a:t>
            </a:r>
            <a:r>
              <a:rPr lang="en-US" b="1" dirty="0" err="1"/>
              <a:t>để</a:t>
            </a:r>
            <a:r>
              <a:rPr lang="en-US" b="1" dirty="0"/>
              <a:t> </a:t>
            </a:r>
            <a:r>
              <a:rPr lang="en-US" b="1" dirty="0" err="1"/>
              <a:t>chị</a:t>
            </a:r>
            <a:r>
              <a:rPr lang="en-US" b="1" dirty="0"/>
              <a:t> </a:t>
            </a:r>
            <a:r>
              <a:rPr lang="en-US" b="1" dirty="0" err="1"/>
              <a:t>ấy</a:t>
            </a:r>
            <a:r>
              <a:rPr lang="en-US" b="1" dirty="0"/>
              <a:t> </a:t>
            </a:r>
            <a:r>
              <a:rPr lang="en-US" b="1" dirty="0" err="1"/>
              <a:t>cũng</a:t>
            </a:r>
            <a:r>
              <a:rPr lang="en-US" b="1" dirty="0"/>
              <a:t> </a:t>
            </a:r>
            <a:r>
              <a:rPr lang="en-US" b="1" dirty="0" err="1"/>
              <a:t>được</a:t>
            </a:r>
            <a:r>
              <a:rPr lang="en-US" b="1" dirty="0"/>
              <a:t> </a:t>
            </a:r>
            <a:r>
              <a:rPr lang="en-US" b="1" dirty="0" err="1"/>
              <a:t>đi</a:t>
            </a:r>
            <a:r>
              <a:rPr lang="en-US" b="1" dirty="0"/>
              <a:t> </a:t>
            </a:r>
            <a:r>
              <a:rPr lang="en-US" b="1" dirty="0" err="1"/>
              <a:t>học</a:t>
            </a:r>
            <a:r>
              <a:rPr lang="en-US" b="1" dirty="0" smtClean="0"/>
              <a:t>.”</a:t>
            </a:r>
          </a:p>
          <a:p>
            <a:pPr>
              <a:buNone/>
            </a:pPr>
            <a:r>
              <a:rPr lang="en-US" b="1" dirty="0" smtClean="0"/>
              <a:t>     </a:t>
            </a:r>
            <a:r>
              <a:rPr lang="en-US" b="1" dirty="0" err="1" smtClean="0"/>
              <a:t>Đại</a:t>
            </a:r>
            <a:r>
              <a:rPr lang="en-US" b="1" dirty="0" smtClean="0"/>
              <a:t> </a:t>
            </a:r>
            <a:r>
              <a:rPr lang="en-US" b="1" dirty="0" err="1"/>
              <a:t>từ</a:t>
            </a:r>
            <a:r>
              <a:rPr lang="en-US" b="1" dirty="0"/>
              <a:t> </a:t>
            </a:r>
            <a:r>
              <a:rPr lang="en-US" b="1" dirty="0" err="1"/>
              <a:t>xưng</a:t>
            </a:r>
            <a:r>
              <a:rPr lang="en-US" b="1" dirty="0"/>
              <a:t> </a:t>
            </a:r>
            <a:r>
              <a:rPr lang="en-US" b="1" dirty="0" err="1"/>
              <a:t>hô</a:t>
            </a:r>
            <a:r>
              <a:rPr lang="en-US" b="1" dirty="0"/>
              <a:t> </a:t>
            </a:r>
            <a:r>
              <a:rPr lang="en-US" b="1" dirty="0" err="1"/>
              <a:t>là</a:t>
            </a:r>
            <a:r>
              <a:rPr lang="en-US" b="1" dirty="0" smtClean="0"/>
              <a:t>:………………......</a:t>
            </a:r>
            <a:endParaRPr lang="en-US" b="1" dirty="0"/>
          </a:p>
          <a:p>
            <a:endParaRPr lang="en-US" b="1" dirty="0" smtClean="0"/>
          </a:p>
          <a:p>
            <a:endParaRPr lang="en-US" b="1" dirty="0"/>
          </a:p>
        </p:txBody>
      </p:sp>
      <p:sp>
        <p:nvSpPr>
          <p:cNvPr id="6" name="Oval 5"/>
          <p:cNvSpPr/>
          <p:nvPr/>
        </p:nvSpPr>
        <p:spPr>
          <a:xfrm>
            <a:off x="2059" y="990600"/>
            <a:ext cx="1428760" cy="78581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Mức 2</a:t>
            </a:r>
            <a:endParaRPr lang="en-US" sz="2400" b="1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52400" y="3886200"/>
            <a:ext cx="1428760" cy="78581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tx1"/>
                </a:solidFill>
              </a:rPr>
              <a:t>Mức</a:t>
            </a:r>
            <a:r>
              <a:rPr lang="en-US" sz="2400" b="1" dirty="0" smtClean="0">
                <a:solidFill>
                  <a:schemeClr val="tx1"/>
                </a:solidFill>
              </a:rPr>
              <a:t> 1</a:t>
            </a:r>
            <a:endParaRPr lang="en-US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1604" y="285728"/>
            <a:ext cx="7286676" cy="657227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>
                <a:solidFill>
                  <a:srgbClr val="FF0000"/>
                </a:solidFill>
              </a:rPr>
              <a:t>9. </a:t>
            </a:r>
            <a:r>
              <a:rPr lang="en-US" b="1" dirty="0" err="1">
                <a:solidFill>
                  <a:srgbClr val="FF0000"/>
                </a:solidFill>
              </a:rPr>
              <a:t>Em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hãy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tìm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1 </a:t>
            </a:r>
            <a:r>
              <a:rPr lang="en-US" b="1" dirty="0" err="1" smtClean="0">
                <a:solidFill>
                  <a:srgbClr val="FF0000"/>
                </a:solidFill>
              </a:rPr>
              <a:t>danh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từ</a:t>
            </a:r>
            <a:r>
              <a:rPr lang="en-US" b="1" dirty="0">
                <a:solidFill>
                  <a:srgbClr val="FF0000"/>
                </a:solidFill>
              </a:rPr>
              <a:t>, 1 </a:t>
            </a:r>
            <a:r>
              <a:rPr lang="en-US" b="1" dirty="0" err="1">
                <a:solidFill>
                  <a:srgbClr val="FF0000"/>
                </a:solidFill>
              </a:rPr>
              <a:t>quan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hệ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từ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trong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câu</a:t>
            </a:r>
            <a:r>
              <a:rPr lang="en-US" b="1" dirty="0">
                <a:solidFill>
                  <a:srgbClr val="FF0000"/>
                </a:solidFill>
              </a:rPr>
              <a:t>: “ </a:t>
            </a:r>
            <a:r>
              <a:rPr lang="en-US" b="1" dirty="0" err="1">
                <a:solidFill>
                  <a:srgbClr val="FF0000"/>
                </a:solidFill>
              </a:rPr>
              <a:t>Nghe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cô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kể</a:t>
            </a:r>
            <a:r>
              <a:rPr lang="en-US" b="1" dirty="0">
                <a:solidFill>
                  <a:srgbClr val="FF0000"/>
                </a:solidFill>
              </a:rPr>
              <a:t>, </a:t>
            </a:r>
            <a:r>
              <a:rPr lang="en-US" b="1" dirty="0" err="1">
                <a:solidFill>
                  <a:srgbClr val="FF0000"/>
                </a:solidFill>
              </a:rPr>
              <a:t>mắt</a:t>
            </a:r>
            <a:r>
              <a:rPr lang="en-US" b="1" dirty="0">
                <a:solidFill>
                  <a:srgbClr val="FF0000"/>
                </a:solidFill>
              </a:rPr>
              <a:t> Na </a:t>
            </a:r>
            <a:r>
              <a:rPr lang="en-US" b="1" dirty="0" err="1">
                <a:solidFill>
                  <a:srgbClr val="FF0000"/>
                </a:solidFill>
              </a:rPr>
              <a:t>sáng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lên</a:t>
            </a:r>
            <a:r>
              <a:rPr lang="en-US" b="1" dirty="0">
                <a:solidFill>
                  <a:srgbClr val="FF0000"/>
                </a:solidFill>
              </a:rPr>
              <a:t>, Na </a:t>
            </a:r>
            <a:r>
              <a:rPr lang="en-US" b="1" dirty="0" err="1">
                <a:solidFill>
                  <a:srgbClr val="FF0000"/>
                </a:solidFill>
              </a:rPr>
              <a:t>vui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và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tự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hào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về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chị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của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mình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lắm</a:t>
            </a:r>
            <a:r>
              <a:rPr lang="en-US" b="1" dirty="0" smtClean="0">
                <a:solidFill>
                  <a:srgbClr val="FF0000"/>
                </a:solidFill>
              </a:rPr>
              <a:t>.” 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1 </a:t>
            </a:r>
            <a:r>
              <a:rPr lang="en-US" b="1" dirty="0" err="1"/>
              <a:t>danh</a:t>
            </a:r>
            <a:r>
              <a:rPr lang="en-US" b="1" dirty="0"/>
              <a:t> </a:t>
            </a:r>
            <a:r>
              <a:rPr lang="en-US" b="1" dirty="0" err="1"/>
              <a:t>từ</a:t>
            </a:r>
            <a:r>
              <a:rPr lang="en-US" b="1" dirty="0"/>
              <a:t> </a:t>
            </a:r>
            <a:r>
              <a:rPr lang="en-US" b="1" dirty="0" err="1"/>
              <a:t>là</a:t>
            </a:r>
            <a:r>
              <a:rPr lang="en-US" b="1" dirty="0" smtClean="0"/>
              <a:t>:………………………. </a:t>
            </a:r>
          </a:p>
          <a:p>
            <a:pPr>
              <a:buNone/>
            </a:pPr>
            <a:r>
              <a:rPr lang="en-US" b="1" dirty="0" smtClean="0"/>
              <a:t>	1 </a:t>
            </a:r>
            <a:r>
              <a:rPr lang="en-US" b="1" dirty="0" err="1" smtClean="0"/>
              <a:t>quan</a:t>
            </a:r>
            <a:r>
              <a:rPr lang="en-US" b="1" dirty="0" smtClean="0"/>
              <a:t> </a:t>
            </a:r>
            <a:r>
              <a:rPr lang="en-US" b="1" dirty="0" err="1"/>
              <a:t>hệ</a:t>
            </a:r>
            <a:r>
              <a:rPr lang="en-US" b="1" dirty="0"/>
              <a:t> </a:t>
            </a:r>
            <a:r>
              <a:rPr lang="en-US" b="1" dirty="0" err="1"/>
              <a:t>từ</a:t>
            </a:r>
            <a:r>
              <a:rPr lang="en-US" b="1" dirty="0"/>
              <a:t> </a:t>
            </a:r>
            <a:r>
              <a:rPr lang="en-US" b="1" dirty="0" err="1"/>
              <a:t>là</a:t>
            </a:r>
            <a:r>
              <a:rPr lang="en-US" b="1" dirty="0" smtClean="0"/>
              <a:t>:…………………... </a:t>
            </a:r>
            <a:endParaRPr lang="en-US" b="1" dirty="0"/>
          </a:p>
          <a:p>
            <a:endParaRPr lang="en-US" b="1" dirty="0" smtClean="0"/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10. </a:t>
            </a:r>
            <a:r>
              <a:rPr lang="en-US" b="1" dirty="0" err="1">
                <a:solidFill>
                  <a:srgbClr val="FF0000"/>
                </a:solidFill>
              </a:rPr>
              <a:t>Em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hãy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đặt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câu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với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cặp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quan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hệ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từ</a:t>
            </a:r>
            <a:r>
              <a:rPr lang="en-US" b="1" dirty="0">
                <a:solidFill>
                  <a:srgbClr val="FF0000"/>
                </a:solidFill>
              </a:rPr>
              <a:t>: “</a:t>
            </a:r>
            <a:r>
              <a:rPr lang="en-US" b="1" dirty="0" err="1">
                <a:solidFill>
                  <a:srgbClr val="FF0000"/>
                </a:solidFill>
              </a:rPr>
              <a:t>Vì</a:t>
            </a:r>
            <a:r>
              <a:rPr lang="en-US" b="1" dirty="0">
                <a:solidFill>
                  <a:srgbClr val="FF0000"/>
                </a:solidFill>
              </a:rPr>
              <a:t>…..</a:t>
            </a:r>
            <a:r>
              <a:rPr lang="en-US" b="1" dirty="0" err="1">
                <a:solidFill>
                  <a:srgbClr val="FF0000"/>
                </a:solidFill>
              </a:rPr>
              <a:t>nên</a:t>
            </a:r>
            <a:r>
              <a:rPr lang="en-US" b="1" dirty="0">
                <a:solidFill>
                  <a:srgbClr val="FF0000"/>
                </a:solidFill>
              </a:rPr>
              <a:t>” </a:t>
            </a:r>
            <a:r>
              <a:rPr lang="en-US" b="1" dirty="0" err="1">
                <a:solidFill>
                  <a:srgbClr val="FF0000"/>
                </a:solidFill>
              </a:rPr>
              <a:t>nói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về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học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tập</a:t>
            </a:r>
            <a:r>
              <a:rPr lang="en-US" b="1" dirty="0">
                <a:solidFill>
                  <a:srgbClr val="FF0000"/>
                </a:solidFill>
              </a:rPr>
              <a:t>. </a:t>
            </a:r>
            <a:br>
              <a:rPr lang="en-US" b="1" dirty="0">
                <a:solidFill>
                  <a:srgbClr val="FF0000"/>
                </a:solidFill>
              </a:rPr>
            </a:br>
            <a:endParaRPr lang="en-US" b="1" dirty="0" smtClean="0">
              <a:solidFill>
                <a:srgbClr val="FF0000"/>
              </a:solidFill>
            </a:endParaRPr>
          </a:p>
          <a:p>
            <a:endParaRPr lang="en-US" b="1" dirty="0"/>
          </a:p>
        </p:txBody>
      </p:sp>
      <p:sp>
        <p:nvSpPr>
          <p:cNvPr id="6" name="Oval 5"/>
          <p:cNvSpPr/>
          <p:nvPr/>
        </p:nvSpPr>
        <p:spPr>
          <a:xfrm>
            <a:off x="0" y="876532"/>
            <a:ext cx="1428760" cy="78581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Mức 1</a:t>
            </a:r>
            <a:endParaRPr lang="en-US" sz="2400" b="1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0" y="3942977"/>
            <a:ext cx="1428760" cy="78581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Mức 3</a:t>
            </a:r>
            <a:endParaRPr lang="en-US" sz="2400" b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600200" y="228600"/>
            <a:ext cx="6264696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     </a:t>
            </a:r>
            <a:r>
              <a:rPr lang="en-US" b="1" dirty="0" err="1" smtClean="0"/>
              <a:t>Đối</a:t>
            </a:r>
            <a:r>
              <a:rPr lang="en-US" b="1" dirty="0" smtClean="0"/>
              <a:t> </a:t>
            </a:r>
            <a:r>
              <a:rPr lang="en-US" b="1" dirty="0" err="1" smtClean="0"/>
              <a:t>với</a:t>
            </a:r>
            <a:r>
              <a:rPr lang="en-US" b="1" dirty="0" smtClean="0"/>
              <a:t> </a:t>
            </a:r>
            <a:r>
              <a:rPr lang="en-US" b="1" dirty="0" err="1" smtClean="0"/>
              <a:t>lớp</a:t>
            </a:r>
            <a:r>
              <a:rPr lang="en-US" b="1" dirty="0" smtClean="0"/>
              <a:t> 4, 5</a:t>
            </a:r>
            <a:endParaRPr lang="en-US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2086890"/>
              </p:ext>
            </p:extLst>
          </p:nvPr>
        </p:nvGraphicFramePr>
        <p:xfrm>
          <a:off x="76200" y="1371600"/>
          <a:ext cx="8915400" cy="5359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4380"/>
                <a:gridCol w="2185472"/>
                <a:gridCol w="2177247"/>
                <a:gridCol w="2428301"/>
              </a:tblGrid>
              <a:tr h="722391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3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Mức</a:t>
                      </a:r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độ</a:t>
                      </a:r>
                      <a:r>
                        <a:rPr lang="en-US" sz="3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lang="en-US" sz="3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Tỉ</a:t>
                      </a:r>
                      <a:r>
                        <a:rPr lang="en-US" sz="3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lệ</a:t>
                      </a:r>
                      <a:r>
                        <a:rPr lang="en-US" sz="3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)</a:t>
                      </a:r>
                      <a:endParaRPr lang="en-US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en-US" sz="3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điểm</a:t>
                      </a:r>
                      <a:endParaRPr lang="en-US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3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Đọc</a:t>
                      </a:r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hiểu</a:t>
                      </a:r>
                      <a:r>
                        <a:rPr lang="en-US" sz="3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văn</a:t>
                      </a:r>
                      <a:r>
                        <a:rPr lang="en-US" sz="3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bản</a:t>
                      </a:r>
                      <a:endParaRPr lang="en-US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3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Kiến</a:t>
                      </a:r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thức</a:t>
                      </a:r>
                      <a:r>
                        <a:rPr lang="en-US" sz="3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tiếng</a:t>
                      </a:r>
                      <a:r>
                        <a:rPr lang="en-US" sz="3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việt</a:t>
                      </a:r>
                      <a:endParaRPr lang="en-US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6868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Mức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1 ( 40%)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điểm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 typeface="+mj-lt"/>
                        <a:buNone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câu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/ 1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điểm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2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câu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/ 1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điểm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4488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Mức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2  ( 30%)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1,5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điểm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 typeface="+mj-lt"/>
                        <a:buNone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2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câu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/ 1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điểm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1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câu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/ 0,5điểm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3632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Mức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 3 ( 20%)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điểm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1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câu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/ 0,5điểm</a:t>
                      </a:r>
                    </a:p>
                    <a:p>
                      <a:pPr marL="342900" indent="-342900" algn="l">
                        <a:buFont typeface="+mj-lt"/>
                        <a:buNone/>
                      </a:pP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1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câu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/ 0,5điểm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5862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Mức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4  ( 10%)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0,5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điểm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1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câu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/ 0,5điểm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63968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144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1977273"/>
              </p:ext>
            </p:extLst>
          </p:nvPr>
        </p:nvGraphicFramePr>
        <p:xfrm>
          <a:off x="119449" y="685800"/>
          <a:ext cx="8991600" cy="31376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2537"/>
                <a:gridCol w="2204151"/>
                <a:gridCol w="2195856"/>
                <a:gridCol w="2449056"/>
              </a:tblGrid>
              <a:tr h="41759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2670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53352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4729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6586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4241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76200" y="304800"/>
            <a:ext cx="79248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/>
              <a:t>     </a:t>
            </a:r>
            <a:endParaRPr lang="en-US" sz="5400" dirty="0"/>
          </a:p>
        </p:txBody>
      </p:sp>
      <p:graphicFrame>
        <p:nvGraphicFramePr>
          <p:cNvPr id="7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1972123"/>
              </p:ext>
            </p:extLst>
          </p:nvPr>
        </p:nvGraphicFramePr>
        <p:xfrm>
          <a:off x="152400" y="2286000"/>
          <a:ext cx="8991600" cy="35317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1999"/>
                <a:gridCol w="2009361"/>
                <a:gridCol w="2339871"/>
                <a:gridCol w="2270369"/>
              </a:tblGrid>
              <a:tr h="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Mức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độ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Tỉ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lệ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)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None/>
                      </a:pP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điểm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Đọc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hiểu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văn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bản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Kiến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thức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tiếng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việt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14319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Mức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1 ( 40%)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1,5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điểm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  2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câu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/ 1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điểm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1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câu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/ 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0,5điểm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14319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Mức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2  ( 30%)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điểm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 1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câu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/ 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0,5điểm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 1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câu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/ 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0,5điểm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71103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Mức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 3 ( 20%)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điểm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 1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câu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/ 0,5điểm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1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câu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/ 0,5điểm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28391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Mức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4  ( 10%)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0,5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điểm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1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câu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/ 0,5điểm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9151" y="1143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/>
              <a:t>Đối</a:t>
            </a:r>
            <a:r>
              <a:rPr lang="en-US" b="1" dirty="0"/>
              <a:t> </a:t>
            </a:r>
            <a:r>
              <a:rPr lang="en-US" b="1" dirty="0" err="1"/>
              <a:t>với</a:t>
            </a:r>
            <a:r>
              <a:rPr lang="en-US" b="1" dirty="0"/>
              <a:t> </a:t>
            </a:r>
            <a:r>
              <a:rPr lang="en-US" b="1" dirty="0" err="1"/>
              <a:t>lớp</a:t>
            </a:r>
            <a:r>
              <a:rPr lang="en-US" b="1" dirty="0"/>
              <a:t> </a:t>
            </a:r>
            <a:r>
              <a:rPr lang="en-US" b="1" dirty="0" smtClean="0"/>
              <a:t>2,3 - </a:t>
            </a:r>
            <a:r>
              <a:rPr lang="en-US" b="1" dirty="0" err="1"/>
              <a:t>lớp</a:t>
            </a:r>
            <a:r>
              <a:rPr lang="en-US" b="1" dirty="0"/>
              <a:t> 1 (HKII</a:t>
            </a:r>
            <a:r>
              <a:rPr lang="en-US" sz="5400" b="1" dirty="0"/>
              <a:t>)</a:t>
            </a:r>
            <a:br>
              <a:rPr lang="en-US" sz="5400" b="1" dirty="0"/>
            </a:b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85261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2077691"/>
          </a:xfrm>
        </p:spPr>
        <p:txBody>
          <a:bodyPr/>
          <a:lstStyle/>
          <a:p>
            <a:pPr marL="0" indent="0">
              <a:buNone/>
            </a:pPr>
            <a:r>
              <a:rPr lang="en-US" sz="4000" b="1" dirty="0" err="1">
                <a:solidFill>
                  <a:srgbClr val="C00000"/>
                </a:solidFill>
              </a:rPr>
              <a:t>Mức</a:t>
            </a:r>
            <a:r>
              <a:rPr lang="en-US" sz="4000" b="1" dirty="0">
                <a:solidFill>
                  <a:srgbClr val="C00000"/>
                </a:solidFill>
              </a:rPr>
              <a:t> 2 (</a:t>
            </a:r>
            <a:r>
              <a:rPr lang="en-US" sz="4000" b="1" dirty="0" err="1">
                <a:solidFill>
                  <a:srgbClr val="C00000"/>
                </a:solidFill>
              </a:rPr>
              <a:t>Hiểu</a:t>
            </a:r>
            <a:r>
              <a:rPr lang="en-US" sz="4000" b="1" dirty="0">
                <a:solidFill>
                  <a:srgbClr val="C00000"/>
                </a:solidFill>
              </a:rPr>
              <a:t>) :</a:t>
            </a:r>
            <a:r>
              <a:rPr lang="en-US" sz="4000" dirty="0" err="1">
                <a:solidFill>
                  <a:srgbClr val="C00000"/>
                </a:solidFill>
              </a:rPr>
              <a:t>Câu</a:t>
            </a:r>
            <a:r>
              <a:rPr lang="en-US" sz="4000" dirty="0">
                <a:solidFill>
                  <a:srgbClr val="C00000"/>
                </a:solidFill>
              </a:rPr>
              <a:t> </a:t>
            </a:r>
            <a:r>
              <a:rPr lang="en-US" sz="4000" dirty="0" err="1">
                <a:solidFill>
                  <a:srgbClr val="C00000"/>
                </a:solidFill>
              </a:rPr>
              <a:t>hỏi</a:t>
            </a:r>
            <a:r>
              <a:rPr lang="en-US" sz="4000" dirty="0">
                <a:solidFill>
                  <a:srgbClr val="C00000"/>
                </a:solidFill>
              </a:rPr>
              <a:t> </a:t>
            </a:r>
            <a:r>
              <a:rPr lang="en-US" sz="4000" dirty="0" err="1">
                <a:solidFill>
                  <a:srgbClr val="C00000"/>
                </a:solidFill>
              </a:rPr>
              <a:t>yêu</a:t>
            </a:r>
            <a:r>
              <a:rPr lang="en-US" sz="4000" dirty="0">
                <a:solidFill>
                  <a:srgbClr val="C00000"/>
                </a:solidFill>
              </a:rPr>
              <a:t> </a:t>
            </a:r>
            <a:r>
              <a:rPr lang="en-US" sz="4000" dirty="0" err="1">
                <a:solidFill>
                  <a:srgbClr val="C00000"/>
                </a:solidFill>
              </a:rPr>
              <a:t>cầu</a:t>
            </a:r>
            <a:r>
              <a:rPr lang="en-US" sz="4000" dirty="0">
                <a:solidFill>
                  <a:srgbClr val="C00000"/>
                </a:solidFill>
              </a:rPr>
              <a:t> HS </a:t>
            </a:r>
            <a:r>
              <a:rPr lang="en-US" sz="4000" dirty="0" err="1">
                <a:solidFill>
                  <a:srgbClr val="C00000"/>
                </a:solidFill>
              </a:rPr>
              <a:t>phải</a:t>
            </a:r>
            <a:r>
              <a:rPr lang="en-US" sz="4000" dirty="0">
                <a:solidFill>
                  <a:srgbClr val="C00000"/>
                </a:solidFill>
              </a:rPr>
              <a:t> </a:t>
            </a:r>
            <a:r>
              <a:rPr lang="en-US" sz="4000" dirty="0" err="1">
                <a:solidFill>
                  <a:srgbClr val="C00000"/>
                </a:solidFill>
              </a:rPr>
              <a:t>dựa</a:t>
            </a:r>
            <a:r>
              <a:rPr lang="en-US" sz="4000" dirty="0">
                <a:solidFill>
                  <a:srgbClr val="C00000"/>
                </a:solidFill>
              </a:rPr>
              <a:t> </a:t>
            </a:r>
            <a:r>
              <a:rPr lang="en-US" sz="4000" dirty="0" err="1">
                <a:solidFill>
                  <a:srgbClr val="C00000"/>
                </a:solidFill>
              </a:rPr>
              <a:t>vào</a:t>
            </a:r>
            <a:r>
              <a:rPr lang="en-US" sz="4000" dirty="0">
                <a:solidFill>
                  <a:srgbClr val="C00000"/>
                </a:solidFill>
              </a:rPr>
              <a:t> </a:t>
            </a:r>
            <a:r>
              <a:rPr lang="en-US" sz="4000" dirty="0" err="1">
                <a:solidFill>
                  <a:srgbClr val="C00000"/>
                </a:solidFill>
              </a:rPr>
              <a:t>ngữ</a:t>
            </a:r>
            <a:r>
              <a:rPr lang="en-US" sz="4000" dirty="0">
                <a:solidFill>
                  <a:srgbClr val="C00000"/>
                </a:solidFill>
              </a:rPr>
              <a:t> </a:t>
            </a:r>
            <a:r>
              <a:rPr lang="en-US" sz="4000" dirty="0" err="1">
                <a:solidFill>
                  <a:srgbClr val="C00000"/>
                </a:solidFill>
              </a:rPr>
              <a:t>cảnh</a:t>
            </a:r>
            <a:r>
              <a:rPr lang="en-US" sz="4000" dirty="0">
                <a:solidFill>
                  <a:srgbClr val="C00000"/>
                </a:solidFill>
              </a:rPr>
              <a:t>, </a:t>
            </a:r>
            <a:r>
              <a:rPr lang="en-US" sz="4000" dirty="0" err="1">
                <a:solidFill>
                  <a:srgbClr val="C00000"/>
                </a:solidFill>
              </a:rPr>
              <a:t>suy</a:t>
            </a:r>
            <a:r>
              <a:rPr lang="en-US" sz="4000" dirty="0">
                <a:solidFill>
                  <a:srgbClr val="C00000"/>
                </a:solidFill>
              </a:rPr>
              <a:t> </a:t>
            </a:r>
            <a:r>
              <a:rPr lang="en-US" sz="4000" dirty="0" err="1">
                <a:solidFill>
                  <a:srgbClr val="C00000"/>
                </a:solidFill>
              </a:rPr>
              <a:t>luận</a:t>
            </a:r>
            <a:r>
              <a:rPr lang="en-US" sz="4000" dirty="0">
                <a:solidFill>
                  <a:srgbClr val="C00000"/>
                </a:solidFill>
              </a:rPr>
              <a:t> </a:t>
            </a:r>
            <a:r>
              <a:rPr lang="en-US" sz="4000" dirty="0" err="1">
                <a:solidFill>
                  <a:srgbClr val="C00000"/>
                </a:solidFill>
              </a:rPr>
              <a:t>để</a:t>
            </a:r>
            <a:r>
              <a:rPr lang="en-US" sz="4000" dirty="0">
                <a:solidFill>
                  <a:srgbClr val="C00000"/>
                </a:solidFill>
              </a:rPr>
              <a:t> </a:t>
            </a:r>
            <a:r>
              <a:rPr lang="en-US" sz="4000" dirty="0" err="1">
                <a:solidFill>
                  <a:srgbClr val="C00000"/>
                </a:solidFill>
              </a:rPr>
              <a:t>cắt</a:t>
            </a:r>
            <a:r>
              <a:rPr lang="en-US" sz="4000" dirty="0">
                <a:solidFill>
                  <a:srgbClr val="C00000"/>
                </a:solidFill>
              </a:rPr>
              <a:t> </a:t>
            </a:r>
            <a:r>
              <a:rPr lang="en-US" sz="4000" dirty="0" err="1">
                <a:solidFill>
                  <a:srgbClr val="C00000"/>
                </a:solidFill>
              </a:rPr>
              <a:t>nghĩa</a:t>
            </a:r>
            <a:r>
              <a:rPr lang="en-US" sz="4000" dirty="0"/>
              <a:t>.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3048000"/>
            <a:ext cx="925252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600" dirty="0" smtClean="0"/>
              <a:t>*</a:t>
            </a:r>
            <a:r>
              <a:rPr lang="fr-FR" sz="4000" dirty="0" err="1" smtClean="0"/>
              <a:t>Bài</a:t>
            </a:r>
            <a:r>
              <a:rPr lang="fr-FR" sz="4000" dirty="0" smtClean="0"/>
              <a:t>:</a:t>
            </a:r>
            <a:r>
              <a:rPr lang="en-US" sz="4000" dirty="0" err="1" smtClean="0">
                <a:solidFill>
                  <a:schemeClr val="accent1"/>
                </a:solidFill>
              </a:rPr>
              <a:t>Chiếc</a:t>
            </a:r>
            <a:r>
              <a:rPr lang="en-US" sz="4000" dirty="0" smtClean="0">
                <a:solidFill>
                  <a:schemeClr val="accent1"/>
                </a:solidFill>
              </a:rPr>
              <a:t> </a:t>
            </a:r>
            <a:r>
              <a:rPr lang="en-US" sz="4000" dirty="0" err="1">
                <a:solidFill>
                  <a:schemeClr val="accent1"/>
                </a:solidFill>
              </a:rPr>
              <a:t>bút</a:t>
            </a:r>
            <a:r>
              <a:rPr lang="en-US" sz="4000" dirty="0">
                <a:solidFill>
                  <a:schemeClr val="accent1"/>
                </a:solidFill>
              </a:rPr>
              <a:t> </a:t>
            </a:r>
            <a:r>
              <a:rPr lang="en-US" sz="4000" dirty="0" err="1">
                <a:solidFill>
                  <a:schemeClr val="accent1"/>
                </a:solidFill>
              </a:rPr>
              <a:t>mực</a:t>
            </a:r>
            <a:r>
              <a:rPr lang="en-US" sz="4000" dirty="0">
                <a:solidFill>
                  <a:schemeClr val="accent1"/>
                </a:solidFill>
              </a:rPr>
              <a:t> </a:t>
            </a:r>
            <a:r>
              <a:rPr lang="en-US" sz="4000" dirty="0" smtClean="0"/>
              <a:t>–T. </a:t>
            </a:r>
            <a:r>
              <a:rPr lang="en-US" sz="4000" dirty="0" err="1"/>
              <a:t>Việt</a:t>
            </a:r>
            <a:r>
              <a:rPr lang="en-US" sz="4000" dirty="0"/>
              <a:t> </a:t>
            </a:r>
            <a:r>
              <a:rPr lang="en-US" sz="4000" dirty="0" smtClean="0"/>
              <a:t>2/1trang </a:t>
            </a:r>
            <a:r>
              <a:rPr lang="en-US" sz="4000" dirty="0"/>
              <a:t>40)</a:t>
            </a:r>
          </a:p>
          <a:p>
            <a:r>
              <a:rPr lang="fr-FR" sz="4000" i="1" dirty="0" smtClean="0"/>
              <a:t>  </a:t>
            </a:r>
            <a:r>
              <a:rPr lang="fr-FR" sz="4000" dirty="0" err="1" smtClean="0">
                <a:solidFill>
                  <a:srgbClr val="FF0000"/>
                </a:solidFill>
              </a:rPr>
              <a:t>Câu</a:t>
            </a:r>
            <a:r>
              <a:rPr lang="fr-FR" sz="4000" dirty="0" smtClean="0">
                <a:solidFill>
                  <a:srgbClr val="FF0000"/>
                </a:solidFill>
              </a:rPr>
              <a:t> </a:t>
            </a:r>
            <a:r>
              <a:rPr lang="fr-FR" sz="4000" dirty="0" err="1" smtClean="0">
                <a:solidFill>
                  <a:srgbClr val="FF0000"/>
                </a:solidFill>
              </a:rPr>
              <a:t>hỏi</a:t>
            </a:r>
            <a:r>
              <a:rPr lang="fr-FR" sz="4000" dirty="0" smtClean="0">
                <a:solidFill>
                  <a:srgbClr val="FF0000"/>
                </a:solidFill>
              </a:rPr>
              <a:t> 5 : </a:t>
            </a:r>
            <a:r>
              <a:rPr lang="fr-FR" sz="4000" dirty="0" err="1" smtClean="0">
                <a:solidFill>
                  <a:srgbClr val="FF0000"/>
                </a:solidFill>
              </a:rPr>
              <a:t>Vì</a:t>
            </a:r>
            <a:r>
              <a:rPr lang="fr-FR" sz="4000" dirty="0" smtClean="0">
                <a:solidFill>
                  <a:srgbClr val="FF0000"/>
                </a:solidFill>
              </a:rPr>
              <a:t> </a:t>
            </a:r>
            <a:r>
              <a:rPr lang="fr-FR" sz="4000" dirty="0" err="1">
                <a:solidFill>
                  <a:srgbClr val="FF0000"/>
                </a:solidFill>
              </a:rPr>
              <a:t>sao</a:t>
            </a:r>
            <a:r>
              <a:rPr lang="fr-FR" sz="4000" dirty="0">
                <a:solidFill>
                  <a:srgbClr val="FF0000"/>
                </a:solidFill>
              </a:rPr>
              <a:t> </a:t>
            </a:r>
            <a:r>
              <a:rPr lang="fr-FR" sz="4000" dirty="0" err="1">
                <a:solidFill>
                  <a:srgbClr val="FF0000"/>
                </a:solidFill>
              </a:rPr>
              <a:t>cô</a:t>
            </a:r>
            <a:r>
              <a:rPr lang="fr-FR" sz="4000" dirty="0">
                <a:solidFill>
                  <a:srgbClr val="FF0000"/>
                </a:solidFill>
              </a:rPr>
              <a:t> </a:t>
            </a:r>
            <a:r>
              <a:rPr lang="fr-FR" sz="4000" dirty="0" err="1">
                <a:solidFill>
                  <a:srgbClr val="FF0000"/>
                </a:solidFill>
              </a:rPr>
              <a:t>giáo</a:t>
            </a:r>
            <a:r>
              <a:rPr lang="fr-FR" sz="4000" dirty="0">
                <a:solidFill>
                  <a:srgbClr val="FF0000"/>
                </a:solidFill>
              </a:rPr>
              <a:t> </a:t>
            </a:r>
            <a:r>
              <a:rPr lang="fr-FR" sz="4000" dirty="0" err="1">
                <a:solidFill>
                  <a:srgbClr val="FF0000"/>
                </a:solidFill>
              </a:rPr>
              <a:t>khen</a:t>
            </a:r>
            <a:r>
              <a:rPr lang="fr-FR" sz="4000" dirty="0">
                <a:solidFill>
                  <a:srgbClr val="FF0000"/>
                </a:solidFill>
              </a:rPr>
              <a:t> Mai ?</a:t>
            </a:r>
            <a:endParaRPr lang="en-US" sz="4000" dirty="0">
              <a:solidFill>
                <a:srgbClr val="FF0000"/>
              </a:solidFill>
            </a:endParaRPr>
          </a:p>
          <a:p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2008956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4000" b="1" dirty="0" err="1" smtClean="0"/>
              <a:t>Mức</a:t>
            </a:r>
            <a:r>
              <a:rPr lang="en-US" sz="4000" b="1" dirty="0" smtClean="0"/>
              <a:t> </a:t>
            </a:r>
            <a:r>
              <a:rPr lang="en-US" sz="4000" b="1" dirty="0"/>
              <a:t>3 (</a:t>
            </a:r>
            <a:r>
              <a:rPr lang="en-US" sz="4000" b="1" dirty="0" err="1"/>
              <a:t>Vận</a:t>
            </a:r>
            <a:r>
              <a:rPr lang="en-US" sz="4000" b="1" dirty="0"/>
              <a:t> </a:t>
            </a:r>
            <a:r>
              <a:rPr lang="en-US" sz="4000" b="1" dirty="0" err="1" smtClean="0"/>
              <a:t>dụng</a:t>
            </a:r>
            <a:r>
              <a:rPr lang="en-US" sz="4000" b="1" dirty="0" smtClean="0"/>
              <a:t>)</a:t>
            </a:r>
            <a:r>
              <a:rPr lang="en-US" sz="4000" b="1" dirty="0" smtClean="0">
                <a:solidFill>
                  <a:srgbClr val="C00000"/>
                </a:solidFill>
              </a:rPr>
              <a:t>: </a:t>
            </a:r>
            <a:r>
              <a:rPr lang="en-US" sz="4000" dirty="0" err="1">
                <a:solidFill>
                  <a:srgbClr val="C00000"/>
                </a:solidFill>
              </a:rPr>
              <a:t>Câu</a:t>
            </a:r>
            <a:r>
              <a:rPr lang="en-US" sz="4000" dirty="0">
                <a:solidFill>
                  <a:srgbClr val="C00000"/>
                </a:solidFill>
              </a:rPr>
              <a:t> </a:t>
            </a:r>
            <a:r>
              <a:rPr lang="en-US" sz="4000" dirty="0" err="1">
                <a:solidFill>
                  <a:srgbClr val="C00000"/>
                </a:solidFill>
              </a:rPr>
              <a:t>hỏi</a:t>
            </a:r>
            <a:r>
              <a:rPr lang="en-US" sz="4000" dirty="0">
                <a:solidFill>
                  <a:srgbClr val="C00000"/>
                </a:solidFill>
              </a:rPr>
              <a:t> </a:t>
            </a:r>
            <a:r>
              <a:rPr lang="en-US" sz="4000" dirty="0" err="1">
                <a:solidFill>
                  <a:srgbClr val="C00000"/>
                </a:solidFill>
              </a:rPr>
              <a:t>yêu</a:t>
            </a:r>
            <a:r>
              <a:rPr lang="en-US" sz="4000" dirty="0">
                <a:solidFill>
                  <a:srgbClr val="C00000"/>
                </a:solidFill>
              </a:rPr>
              <a:t> </a:t>
            </a:r>
            <a:r>
              <a:rPr lang="en-US" sz="4000" dirty="0" err="1">
                <a:solidFill>
                  <a:srgbClr val="C00000"/>
                </a:solidFill>
              </a:rPr>
              <a:t>cầu</a:t>
            </a:r>
            <a:r>
              <a:rPr lang="en-US" sz="4000" dirty="0">
                <a:solidFill>
                  <a:srgbClr val="C00000"/>
                </a:solidFill>
              </a:rPr>
              <a:t> HS </a:t>
            </a:r>
            <a:r>
              <a:rPr lang="en-US" sz="4000" dirty="0" err="1">
                <a:solidFill>
                  <a:srgbClr val="C00000"/>
                </a:solidFill>
              </a:rPr>
              <a:t>đánh</a:t>
            </a:r>
            <a:r>
              <a:rPr lang="en-US" sz="4000" dirty="0">
                <a:solidFill>
                  <a:srgbClr val="C00000"/>
                </a:solidFill>
              </a:rPr>
              <a:t> </a:t>
            </a:r>
            <a:r>
              <a:rPr lang="en-US" sz="4000" dirty="0" err="1">
                <a:solidFill>
                  <a:srgbClr val="C00000"/>
                </a:solidFill>
              </a:rPr>
              <a:t>giá</a:t>
            </a:r>
            <a:r>
              <a:rPr lang="en-US" sz="4000" dirty="0">
                <a:solidFill>
                  <a:srgbClr val="C00000"/>
                </a:solidFill>
              </a:rPr>
              <a:t> </a:t>
            </a:r>
            <a:r>
              <a:rPr lang="en-US" sz="4000" dirty="0" err="1">
                <a:solidFill>
                  <a:srgbClr val="C00000"/>
                </a:solidFill>
              </a:rPr>
              <a:t>giá</a:t>
            </a:r>
            <a:r>
              <a:rPr lang="en-US" sz="4000" dirty="0">
                <a:solidFill>
                  <a:srgbClr val="C00000"/>
                </a:solidFill>
              </a:rPr>
              <a:t> </a:t>
            </a:r>
            <a:r>
              <a:rPr lang="en-US" sz="4000" dirty="0" err="1">
                <a:solidFill>
                  <a:srgbClr val="C00000"/>
                </a:solidFill>
              </a:rPr>
              <a:t>trị</a:t>
            </a:r>
            <a:r>
              <a:rPr lang="en-US" sz="4000" dirty="0">
                <a:solidFill>
                  <a:srgbClr val="C00000"/>
                </a:solidFill>
              </a:rPr>
              <a:t> </a:t>
            </a:r>
            <a:r>
              <a:rPr lang="en-US" sz="4000" dirty="0" err="1">
                <a:solidFill>
                  <a:srgbClr val="C00000"/>
                </a:solidFill>
              </a:rPr>
              <a:t>nội</a:t>
            </a:r>
            <a:r>
              <a:rPr lang="en-US" sz="4000" dirty="0">
                <a:solidFill>
                  <a:srgbClr val="C00000"/>
                </a:solidFill>
              </a:rPr>
              <a:t> dung </a:t>
            </a:r>
            <a:r>
              <a:rPr lang="en-US" sz="4000" dirty="0" err="1">
                <a:solidFill>
                  <a:srgbClr val="C00000"/>
                </a:solidFill>
              </a:rPr>
              <a:t>của</a:t>
            </a:r>
            <a:r>
              <a:rPr lang="en-US" sz="4000" dirty="0">
                <a:solidFill>
                  <a:srgbClr val="C00000"/>
                </a:solidFill>
              </a:rPr>
              <a:t> </a:t>
            </a:r>
            <a:r>
              <a:rPr lang="en-US" sz="4000" dirty="0" err="1">
                <a:solidFill>
                  <a:srgbClr val="C00000"/>
                </a:solidFill>
              </a:rPr>
              <a:t>văn</a:t>
            </a:r>
            <a:r>
              <a:rPr lang="en-US" sz="4000" dirty="0">
                <a:solidFill>
                  <a:srgbClr val="C00000"/>
                </a:solidFill>
              </a:rPr>
              <a:t> </a:t>
            </a:r>
            <a:r>
              <a:rPr lang="en-US" sz="4000" dirty="0" err="1">
                <a:solidFill>
                  <a:srgbClr val="C00000"/>
                </a:solidFill>
              </a:rPr>
              <a:t>bản</a:t>
            </a:r>
            <a:r>
              <a:rPr lang="en-US" sz="4000" dirty="0">
                <a:solidFill>
                  <a:srgbClr val="C00000"/>
                </a:solidFill>
              </a:rPr>
              <a:t>; </a:t>
            </a:r>
            <a:r>
              <a:rPr lang="en-US" sz="4000" dirty="0" err="1">
                <a:solidFill>
                  <a:srgbClr val="C00000"/>
                </a:solidFill>
              </a:rPr>
              <a:t>lí</a:t>
            </a:r>
            <a:r>
              <a:rPr lang="en-US" sz="4000" dirty="0">
                <a:solidFill>
                  <a:srgbClr val="C00000"/>
                </a:solidFill>
              </a:rPr>
              <a:t> </a:t>
            </a:r>
            <a:r>
              <a:rPr lang="en-US" sz="4000" dirty="0" err="1">
                <a:solidFill>
                  <a:srgbClr val="C00000"/>
                </a:solidFill>
              </a:rPr>
              <a:t>giải</a:t>
            </a:r>
            <a:r>
              <a:rPr lang="en-US" sz="4000" dirty="0">
                <a:solidFill>
                  <a:srgbClr val="C00000"/>
                </a:solidFill>
              </a:rPr>
              <a:t> </a:t>
            </a:r>
            <a:r>
              <a:rPr lang="en-US" sz="4000" dirty="0" err="1">
                <a:solidFill>
                  <a:srgbClr val="C00000"/>
                </a:solidFill>
              </a:rPr>
              <a:t>hoặc</a:t>
            </a:r>
            <a:r>
              <a:rPr lang="en-US" sz="4000" dirty="0">
                <a:solidFill>
                  <a:srgbClr val="C00000"/>
                </a:solidFill>
              </a:rPr>
              <a:t> </a:t>
            </a:r>
            <a:r>
              <a:rPr lang="en-US" sz="4000" dirty="0" err="1">
                <a:solidFill>
                  <a:srgbClr val="C00000"/>
                </a:solidFill>
              </a:rPr>
              <a:t>giải</a:t>
            </a:r>
            <a:r>
              <a:rPr lang="en-US" sz="4000" dirty="0">
                <a:solidFill>
                  <a:srgbClr val="C00000"/>
                </a:solidFill>
              </a:rPr>
              <a:t> </a:t>
            </a:r>
            <a:r>
              <a:rPr lang="en-US" sz="4000" dirty="0" err="1">
                <a:solidFill>
                  <a:srgbClr val="C00000"/>
                </a:solidFill>
              </a:rPr>
              <a:t>quyết</a:t>
            </a:r>
            <a:r>
              <a:rPr lang="en-US" sz="4000" dirty="0">
                <a:solidFill>
                  <a:srgbClr val="C00000"/>
                </a:solidFill>
              </a:rPr>
              <a:t> </a:t>
            </a:r>
            <a:r>
              <a:rPr lang="en-US" sz="4000" dirty="0" err="1">
                <a:solidFill>
                  <a:srgbClr val="C00000"/>
                </a:solidFill>
              </a:rPr>
              <a:t>các</a:t>
            </a:r>
            <a:r>
              <a:rPr lang="en-US" sz="4000" dirty="0">
                <a:solidFill>
                  <a:srgbClr val="C00000"/>
                </a:solidFill>
              </a:rPr>
              <a:t> </a:t>
            </a:r>
            <a:r>
              <a:rPr lang="en-US" sz="4000" dirty="0" err="1">
                <a:solidFill>
                  <a:srgbClr val="C00000"/>
                </a:solidFill>
              </a:rPr>
              <a:t>tình</a:t>
            </a:r>
            <a:r>
              <a:rPr lang="en-US" sz="4000" dirty="0">
                <a:solidFill>
                  <a:srgbClr val="C00000"/>
                </a:solidFill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</a:rPr>
              <a:t>huống</a:t>
            </a:r>
            <a:r>
              <a:rPr lang="en-US" sz="4000" dirty="0" smtClean="0">
                <a:solidFill>
                  <a:srgbClr val="C00000"/>
                </a:solidFill>
              </a:rPr>
              <a:t> /</a:t>
            </a:r>
            <a:r>
              <a:rPr lang="en-US" sz="4000" dirty="0" err="1" smtClean="0">
                <a:solidFill>
                  <a:srgbClr val="C00000"/>
                </a:solidFill>
              </a:rPr>
              <a:t>vấn</a:t>
            </a:r>
            <a:r>
              <a:rPr lang="en-US" sz="4000" dirty="0" smtClean="0">
                <a:solidFill>
                  <a:srgbClr val="C00000"/>
                </a:solidFill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</a:rPr>
              <a:t>đề</a:t>
            </a:r>
            <a:r>
              <a:rPr lang="en-US" sz="4000" dirty="0" smtClean="0">
                <a:solidFill>
                  <a:srgbClr val="C00000"/>
                </a:solidFill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</a:rPr>
              <a:t>tương</a:t>
            </a:r>
            <a:r>
              <a:rPr lang="en-US" sz="4000" dirty="0" smtClean="0">
                <a:solidFill>
                  <a:srgbClr val="C00000"/>
                </a:solidFill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</a:rPr>
              <a:t>tự</a:t>
            </a:r>
            <a:r>
              <a:rPr lang="en-US" sz="4000" dirty="0" smtClean="0">
                <a:solidFill>
                  <a:srgbClr val="C00000"/>
                </a:solidFill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</a:rPr>
              <a:t>như</a:t>
            </a:r>
            <a:r>
              <a:rPr lang="en-US" sz="4000" dirty="0" smtClean="0">
                <a:solidFill>
                  <a:srgbClr val="C00000"/>
                </a:solidFill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</a:rPr>
              <a:t>tình</a:t>
            </a:r>
            <a:r>
              <a:rPr lang="en-US" sz="4000" dirty="0" smtClean="0">
                <a:solidFill>
                  <a:srgbClr val="C00000"/>
                </a:solidFill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</a:rPr>
              <a:t>huống</a:t>
            </a:r>
            <a:r>
              <a:rPr lang="en-US" sz="4000" dirty="0" smtClean="0">
                <a:solidFill>
                  <a:srgbClr val="C00000"/>
                </a:solidFill>
              </a:rPr>
              <a:t>/</a:t>
            </a:r>
            <a:r>
              <a:rPr lang="en-US" sz="4000" dirty="0" err="1" smtClean="0">
                <a:solidFill>
                  <a:srgbClr val="C00000"/>
                </a:solidFill>
              </a:rPr>
              <a:t>vấn</a:t>
            </a:r>
            <a:r>
              <a:rPr lang="en-US" sz="4000" dirty="0" smtClean="0">
                <a:solidFill>
                  <a:srgbClr val="C00000"/>
                </a:solidFill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</a:rPr>
              <a:t>đề</a:t>
            </a:r>
            <a:r>
              <a:rPr lang="en-US" sz="4000" dirty="0" smtClean="0">
                <a:solidFill>
                  <a:srgbClr val="C00000"/>
                </a:solidFill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</a:rPr>
              <a:t>trong</a:t>
            </a:r>
            <a:r>
              <a:rPr lang="en-US" sz="4000" dirty="0" smtClean="0">
                <a:solidFill>
                  <a:srgbClr val="C00000"/>
                </a:solidFill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</a:rPr>
              <a:t>văn</a:t>
            </a:r>
            <a:r>
              <a:rPr lang="en-US" sz="4000" dirty="0" smtClean="0">
                <a:solidFill>
                  <a:srgbClr val="C00000"/>
                </a:solidFill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</a:rPr>
              <a:t>bản</a:t>
            </a:r>
            <a:r>
              <a:rPr lang="en-US" sz="4000" dirty="0" smtClean="0">
                <a:solidFill>
                  <a:srgbClr val="C00000"/>
                </a:solidFill>
              </a:rPr>
              <a:t>. </a:t>
            </a:r>
            <a:br>
              <a:rPr lang="en-US" sz="4000" dirty="0" smtClean="0">
                <a:solidFill>
                  <a:srgbClr val="C00000"/>
                </a:solidFill>
              </a:rPr>
            </a:br>
            <a:r>
              <a:rPr lang="en-US" sz="4000" dirty="0" smtClean="0">
                <a:solidFill>
                  <a:srgbClr val="C00000"/>
                </a:solidFill>
              </a:rPr>
              <a:t>-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3654" y="2590800"/>
            <a:ext cx="9177654" cy="38164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 err="1" smtClean="0"/>
              <a:t>Bài</a:t>
            </a:r>
            <a:r>
              <a:rPr lang="en-US" sz="3600" dirty="0" smtClean="0"/>
              <a:t> </a:t>
            </a:r>
            <a:r>
              <a:rPr lang="en-US" sz="3600" dirty="0"/>
              <a:t>“</a:t>
            </a:r>
            <a:r>
              <a:rPr lang="en-US" sz="3600" dirty="0" err="1">
                <a:solidFill>
                  <a:srgbClr val="0070C0"/>
                </a:solidFill>
              </a:rPr>
              <a:t>Những</a:t>
            </a:r>
            <a:r>
              <a:rPr lang="en-US" sz="3600" dirty="0">
                <a:solidFill>
                  <a:srgbClr val="0070C0"/>
                </a:solidFill>
              </a:rPr>
              <a:t> </a:t>
            </a:r>
            <a:r>
              <a:rPr lang="en-US" sz="3600" dirty="0" err="1">
                <a:solidFill>
                  <a:srgbClr val="0070C0"/>
                </a:solidFill>
              </a:rPr>
              <a:t>hạt</a:t>
            </a:r>
            <a:r>
              <a:rPr lang="en-US" sz="3600" dirty="0">
                <a:solidFill>
                  <a:srgbClr val="0070C0"/>
                </a:solidFill>
              </a:rPr>
              <a:t> </a:t>
            </a:r>
            <a:r>
              <a:rPr lang="en-US" sz="3600" dirty="0" err="1">
                <a:solidFill>
                  <a:srgbClr val="0070C0"/>
                </a:solidFill>
              </a:rPr>
              <a:t>thóc</a:t>
            </a:r>
            <a:r>
              <a:rPr lang="en-US" sz="3600" dirty="0">
                <a:solidFill>
                  <a:srgbClr val="0070C0"/>
                </a:solidFill>
              </a:rPr>
              <a:t> giống</a:t>
            </a:r>
            <a:r>
              <a:rPr lang="en-US" sz="3600" dirty="0" smtClean="0"/>
              <a:t>”-TV4/1- </a:t>
            </a:r>
            <a:r>
              <a:rPr lang="en-US" sz="3600" dirty="0" err="1"/>
              <a:t>trang</a:t>
            </a:r>
            <a:r>
              <a:rPr lang="en-US" sz="3600" dirty="0"/>
              <a:t> </a:t>
            </a:r>
            <a:r>
              <a:rPr lang="en-US" sz="3600" dirty="0" smtClean="0"/>
              <a:t>46</a:t>
            </a:r>
            <a:endParaRPr lang="en-US" sz="3600" dirty="0"/>
          </a:p>
          <a:p>
            <a:pPr marL="0" indent="0">
              <a:buNone/>
            </a:pPr>
            <a:r>
              <a:rPr lang="en-US" sz="3600" i="1" dirty="0" smtClean="0"/>
              <a:t>    </a:t>
            </a:r>
            <a:r>
              <a:rPr lang="en-US" sz="3600" dirty="0" err="1" smtClean="0">
                <a:solidFill>
                  <a:srgbClr val="C00000"/>
                </a:solidFill>
              </a:rPr>
              <a:t>Câu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hỏi</a:t>
            </a:r>
            <a:r>
              <a:rPr lang="en-US" sz="3600" dirty="0" smtClean="0">
                <a:solidFill>
                  <a:srgbClr val="C00000"/>
                </a:solidFill>
              </a:rPr>
              <a:t> 4: Theo </a:t>
            </a:r>
            <a:r>
              <a:rPr lang="en-US" sz="3600" dirty="0" err="1">
                <a:solidFill>
                  <a:srgbClr val="C00000"/>
                </a:solidFill>
              </a:rPr>
              <a:t>em</a:t>
            </a:r>
            <a:r>
              <a:rPr lang="en-US" sz="3600" dirty="0">
                <a:solidFill>
                  <a:srgbClr val="C00000"/>
                </a:solidFill>
              </a:rPr>
              <a:t>, </a:t>
            </a:r>
            <a:r>
              <a:rPr lang="en-US" sz="3600" dirty="0" err="1">
                <a:solidFill>
                  <a:srgbClr val="C00000"/>
                </a:solidFill>
              </a:rPr>
              <a:t>vì</a:t>
            </a:r>
            <a:r>
              <a:rPr lang="en-US" sz="3600" dirty="0">
                <a:solidFill>
                  <a:srgbClr val="C00000"/>
                </a:solidFill>
              </a:rPr>
              <a:t> </a:t>
            </a:r>
            <a:r>
              <a:rPr lang="en-US" sz="3600" dirty="0" err="1">
                <a:solidFill>
                  <a:srgbClr val="C00000"/>
                </a:solidFill>
              </a:rPr>
              <a:t>sao</a:t>
            </a:r>
            <a:r>
              <a:rPr lang="en-US" sz="3600" dirty="0">
                <a:solidFill>
                  <a:srgbClr val="C00000"/>
                </a:solidFill>
              </a:rPr>
              <a:t> </a:t>
            </a:r>
            <a:r>
              <a:rPr lang="en-US" sz="3600" dirty="0" err="1">
                <a:solidFill>
                  <a:srgbClr val="C00000"/>
                </a:solidFill>
              </a:rPr>
              <a:t>người</a:t>
            </a:r>
            <a:r>
              <a:rPr lang="en-US" sz="3600" dirty="0">
                <a:solidFill>
                  <a:srgbClr val="C00000"/>
                </a:solidFill>
              </a:rPr>
              <a:t> </a:t>
            </a:r>
            <a:r>
              <a:rPr lang="en-US" sz="3600" dirty="0" err="1">
                <a:solidFill>
                  <a:srgbClr val="C00000"/>
                </a:solidFill>
              </a:rPr>
              <a:t>trung</a:t>
            </a:r>
            <a:r>
              <a:rPr lang="en-US" sz="3600" dirty="0">
                <a:solidFill>
                  <a:srgbClr val="C00000"/>
                </a:solidFill>
              </a:rPr>
              <a:t> </a:t>
            </a:r>
            <a:r>
              <a:rPr lang="en-US" sz="3600" dirty="0" err="1">
                <a:solidFill>
                  <a:srgbClr val="C00000"/>
                </a:solidFill>
              </a:rPr>
              <a:t>thực</a:t>
            </a:r>
            <a:r>
              <a:rPr lang="en-US" sz="3600" dirty="0">
                <a:solidFill>
                  <a:srgbClr val="C00000"/>
                </a:solidFill>
              </a:rPr>
              <a:t> </a:t>
            </a:r>
            <a:r>
              <a:rPr lang="en-US" sz="3600" dirty="0" err="1">
                <a:solidFill>
                  <a:srgbClr val="C00000"/>
                </a:solidFill>
              </a:rPr>
              <a:t>là</a:t>
            </a:r>
            <a:r>
              <a:rPr lang="en-US" sz="3600" dirty="0">
                <a:solidFill>
                  <a:srgbClr val="C00000"/>
                </a:solidFill>
              </a:rPr>
              <a:t> </a:t>
            </a:r>
            <a:r>
              <a:rPr lang="en-US" sz="3600" dirty="0" err="1">
                <a:solidFill>
                  <a:srgbClr val="C00000"/>
                </a:solidFill>
              </a:rPr>
              <a:t>người</a:t>
            </a:r>
            <a:r>
              <a:rPr lang="en-US" sz="3600" dirty="0">
                <a:solidFill>
                  <a:srgbClr val="C00000"/>
                </a:solidFill>
              </a:rPr>
              <a:t> </a:t>
            </a:r>
            <a:r>
              <a:rPr lang="en-US" sz="3600" dirty="0" err="1">
                <a:solidFill>
                  <a:srgbClr val="C00000"/>
                </a:solidFill>
              </a:rPr>
              <a:t>đáng</a:t>
            </a:r>
            <a:r>
              <a:rPr lang="en-US" sz="3600" dirty="0">
                <a:solidFill>
                  <a:srgbClr val="C00000"/>
                </a:solidFill>
              </a:rPr>
              <a:t> </a:t>
            </a:r>
            <a:r>
              <a:rPr lang="en-US" sz="3600" dirty="0" err="1">
                <a:solidFill>
                  <a:srgbClr val="C00000"/>
                </a:solidFill>
              </a:rPr>
              <a:t>quý</a:t>
            </a:r>
            <a:r>
              <a:rPr lang="en-US" sz="3600" dirty="0">
                <a:solidFill>
                  <a:srgbClr val="C00000"/>
                </a:solidFill>
              </a:rPr>
              <a:t> </a:t>
            </a:r>
            <a:r>
              <a:rPr lang="en-US" sz="3600" dirty="0" smtClean="0">
                <a:solidFill>
                  <a:srgbClr val="C00000"/>
                </a:solidFill>
              </a:rPr>
              <a:t>?</a:t>
            </a:r>
          </a:p>
          <a:p>
            <a:pPr marL="0" indent="0">
              <a:buNone/>
            </a:pPr>
            <a:r>
              <a:rPr lang="en-US" sz="3600" dirty="0" smtClean="0"/>
              <a:t>* </a:t>
            </a:r>
            <a:r>
              <a:rPr lang="en-US" sz="3600" dirty="0" err="1" smtClean="0"/>
              <a:t>Bài</a:t>
            </a:r>
            <a:r>
              <a:rPr lang="en-US" sz="3600" dirty="0" smtClean="0"/>
              <a:t> “</a:t>
            </a:r>
            <a:r>
              <a:rPr lang="en-US" sz="3600" dirty="0" err="1" smtClean="0">
                <a:solidFill>
                  <a:schemeClr val="tx2"/>
                </a:solidFill>
              </a:rPr>
              <a:t>Tuổi</a:t>
            </a:r>
            <a:r>
              <a:rPr lang="en-US" sz="3600" dirty="0" smtClean="0">
                <a:solidFill>
                  <a:schemeClr val="tx2"/>
                </a:solidFill>
              </a:rPr>
              <a:t> </a:t>
            </a:r>
            <a:r>
              <a:rPr lang="en-US" sz="3600" dirty="0" err="1" smtClean="0">
                <a:solidFill>
                  <a:schemeClr val="tx2"/>
                </a:solidFill>
              </a:rPr>
              <a:t>ngựa</a:t>
            </a:r>
            <a:r>
              <a:rPr lang="en-US" sz="3600" dirty="0" smtClean="0">
                <a:solidFill>
                  <a:schemeClr val="tx2"/>
                </a:solidFill>
              </a:rPr>
              <a:t>” </a:t>
            </a:r>
            <a:r>
              <a:rPr lang="en-US" sz="3600" dirty="0"/>
              <a:t>– TV4/ - </a:t>
            </a:r>
            <a:r>
              <a:rPr lang="en-US" sz="3600" dirty="0" err="1"/>
              <a:t>trang</a:t>
            </a:r>
            <a:r>
              <a:rPr lang="en-US" sz="3600" dirty="0"/>
              <a:t> 149 </a:t>
            </a:r>
          </a:p>
          <a:p>
            <a:pPr marL="0" indent="0">
              <a:buNone/>
            </a:pPr>
            <a:r>
              <a:rPr lang="en-US" sz="3600" dirty="0" smtClean="0"/>
              <a:t>     </a:t>
            </a:r>
            <a:r>
              <a:rPr lang="en-US" sz="3600" dirty="0" err="1" smtClean="0">
                <a:solidFill>
                  <a:srgbClr val="FF0000"/>
                </a:solidFill>
              </a:rPr>
              <a:t>Câu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hỏi</a:t>
            </a:r>
            <a:r>
              <a:rPr lang="en-US" sz="3600" dirty="0" smtClean="0">
                <a:solidFill>
                  <a:srgbClr val="FF0000"/>
                </a:solidFill>
              </a:rPr>
              <a:t> 5:  </a:t>
            </a:r>
            <a:r>
              <a:rPr lang="en-US" sz="3600" dirty="0" err="1">
                <a:solidFill>
                  <a:srgbClr val="FF0000"/>
                </a:solidFill>
              </a:rPr>
              <a:t>Nếu</a:t>
            </a:r>
            <a:r>
              <a:rPr lang="en-US" sz="3600" dirty="0">
                <a:solidFill>
                  <a:srgbClr val="FF0000"/>
                </a:solidFill>
              </a:rPr>
              <a:t>  </a:t>
            </a:r>
            <a:r>
              <a:rPr lang="en-US" sz="3600" dirty="0" err="1">
                <a:solidFill>
                  <a:srgbClr val="FF0000"/>
                </a:solidFill>
              </a:rPr>
              <a:t>vẽ</a:t>
            </a:r>
            <a:r>
              <a:rPr lang="en-US" sz="3600" dirty="0">
                <a:solidFill>
                  <a:srgbClr val="FF0000"/>
                </a:solidFill>
              </a:rPr>
              <a:t>  </a:t>
            </a:r>
            <a:r>
              <a:rPr lang="en-US" sz="3600" dirty="0" err="1">
                <a:solidFill>
                  <a:srgbClr val="FF0000"/>
                </a:solidFill>
              </a:rPr>
              <a:t>một</a:t>
            </a:r>
            <a:r>
              <a:rPr lang="en-US" sz="3600" dirty="0">
                <a:solidFill>
                  <a:srgbClr val="FF0000"/>
                </a:solidFill>
              </a:rPr>
              <a:t>  </a:t>
            </a:r>
            <a:r>
              <a:rPr lang="en-US" sz="3600" dirty="0" err="1">
                <a:solidFill>
                  <a:srgbClr val="FF0000"/>
                </a:solidFill>
              </a:rPr>
              <a:t>bức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tranh</a:t>
            </a:r>
            <a:r>
              <a:rPr lang="en-US" sz="3600" dirty="0">
                <a:solidFill>
                  <a:srgbClr val="FF0000"/>
                </a:solidFill>
              </a:rPr>
              <a:t> minh </a:t>
            </a:r>
            <a:endParaRPr lang="en-US" sz="36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họa</a:t>
            </a:r>
            <a:r>
              <a:rPr lang="en-US" sz="3600" dirty="0">
                <a:solidFill>
                  <a:srgbClr val="FF0000"/>
                </a:solidFill>
              </a:rPr>
              <a:t>  </a:t>
            </a:r>
            <a:r>
              <a:rPr lang="en-US" sz="3600" dirty="0" err="1">
                <a:solidFill>
                  <a:srgbClr val="FF0000"/>
                </a:solidFill>
              </a:rPr>
              <a:t>bài</a:t>
            </a:r>
            <a:r>
              <a:rPr lang="en-US" sz="3600" dirty="0">
                <a:solidFill>
                  <a:srgbClr val="FF0000"/>
                </a:solidFill>
              </a:rPr>
              <a:t>  </a:t>
            </a:r>
            <a:r>
              <a:rPr lang="en-US" sz="3600" dirty="0" err="1">
                <a:solidFill>
                  <a:srgbClr val="FF0000"/>
                </a:solidFill>
              </a:rPr>
              <a:t>thơ</a:t>
            </a:r>
            <a:r>
              <a:rPr lang="en-US" sz="3600" dirty="0">
                <a:solidFill>
                  <a:srgbClr val="FF0000"/>
                </a:solidFill>
              </a:rPr>
              <a:t>  </a:t>
            </a:r>
            <a:r>
              <a:rPr lang="en-US" sz="3600" dirty="0" err="1">
                <a:solidFill>
                  <a:srgbClr val="FF0000"/>
                </a:solidFill>
              </a:rPr>
              <a:t>này</a:t>
            </a:r>
            <a:r>
              <a:rPr lang="en-US" sz="3600" dirty="0">
                <a:solidFill>
                  <a:srgbClr val="FF0000"/>
                </a:solidFill>
              </a:rPr>
              <a:t>,  </a:t>
            </a:r>
            <a:r>
              <a:rPr lang="en-US" sz="3600" dirty="0" err="1">
                <a:solidFill>
                  <a:srgbClr val="FF0000"/>
                </a:solidFill>
              </a:rPr>
              <a:t>em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sẽ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vẽ</a:t>
            </a:r>
            <a:r>
              <a:rPr lang="en-US" sz="3600" dirty="0">
                <a:solidFill>
                  <a:srgbClr val="FF0000"/>
                </a:solidFill>
              </a:rPr>
              <a:t>  </a:t>
            </a:r>
            <a:r>
              <a:rPr lang="en-US" sz="3600" dirty="0" err="1">
                <a:solidFill>
                  <a:srgbClr val="FF0000"/>
                </a:solidFill>
              </a:rPr>
              <a:t>như</a:t>
            </a:r>
            <a:r>
              <a:rPr lang="en-US" sz="3600" dirty="0">
                <a:solidFill>
                  <a:srgbClr val="FF0000"/>
                </a:solidFill>
              </a:rPr>
              <a:t>  </a:t>
            </a:r>
            <a:r>
              <a:rPr lang="en-US" sz="3600" dirty="0" err="1">
                <a:solidFill>
                  <a:srgbClr val="FF0000"/>
                </a:solidFill>
              </a:rPr>
              <a:t>thế</a:t>
            </a:r>
            <a:r>
              <a:rPr lang="en-US" sz="3600" dirty="0">
                <a:solidFill>
                  <a:srgbClr val="FF0000"/>
                </a:solidFill>
              </a:rPr>
              <a:t>  </a:t>
            </a:r>
            <a:r>
              <a:rPr lang="en-US" sz="3600" dirty="0" err="1" smtClean="0">
                <a:solidFill>
                  <a:srgbClr val="FF0000"/>
                </a:solidFill>
              </a:rPr>
              <a:t>nào</a:t>
            </a:r>
            <a:r>
              <a:rPr lang="en-US" sz="3600" dirty="0" smtClean="0">
                <a:solidFill>
                  <a:srgbClr val="FF0000"/>
                </a:solidFill>
              </a:rPr>
              <a:t> ?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74705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260648"/>
            <a:ext cx="91440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i="1" dirty="0" smtClean="0">
                <a:solidFill>
                  <a:srgbClr val="FF0000"/>
                </a:solidFill>
              </a:rPr>
              <a:t>*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 : </a:t>
            </a:r>
            <a:r>
              <a:rPr lang="en-US" sz="4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4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4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hồi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 smtClean="0">
                <a:solidFill>
                  <a:srgbClr val="C00000"/>
                </a:solidFill>
              </a:rPr>
              <a:t>    </a:t>
            </a:r>
            <a:r>
              <a:rPr lang="en-US" sz="4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4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4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4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HS </a:t>
            </a:r>
            <a:r>
              <a:rPr lang="en-US" sz="4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4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ý </a:t>
            </a:r>
            <a:r>
              <a:rPr lang="en-US" sz="40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4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sz="4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4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4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4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4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4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4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0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4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0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4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4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4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4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4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4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trợ</a:t>
            </a:r>
            <a:r>
              <a:rPr lang="en-US" sz="4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4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4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4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mạng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” –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 5/2 –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20)</a:t>
            </a:r>
          </a:p>
          <a:p>
            <a:r>
              <a:rPr lang="en-US" sz="4000" i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4000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0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40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40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40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0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suy</a:t>
            </a:r>
            <a:r>
              <a:rPr lang="en-US" sz="40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nghĩ</a:t>
            </a:r>
            <a:r>
              <a:rPr lang="en-US" sz="40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40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40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40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40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trách</a:t>
            </a:r>
            <a:r>
              <a:rPr lang="en-US" sz="40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sz="40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0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40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40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40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40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40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?</a:t>
            </a:r>
            <a:endParaRPr lang="en-US" sz="4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296261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2286000"/>
            <a:ext cx="8229600" cy="1143000"/>
          </a:xfrm>
        </p:spPr>
        <p:txBody>
          <a:bodyPr/>
          <a:lstStyle/>
          <a:p>
            <a:r>
              <a:rPr lang="en-US" dirty="0" smtClean="0"/>
              <a:t>VỀ  KIẾN THỨC TIẾNG VIỆT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995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288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err="1" smtClean="0"/>
              <a:t>Mức</a:t>
            </a:r>
            <a:r>
              <a:rPr lang="en-US" b="1" dirty="0" smtClean="0"/>
              <a:t> </a:t>
            </a:r>
            <a:r>
              <a:rPr lang="en-US" b="1" dirty="0"/>
              <a:t>1 (</a:t>
            </a:r>
            <a:r>
              <a:rPr lang="en-US" b="1" dirty="0" err="1"/>
              <a:t>Biết</a:t>
            </a:r>
            <a:r>
              <a:rPr lang="en-US" b="1" dirty="0"/>
              <a:t>): </a:t>
            </a:r>
            <a:r>
              <a:rPr lang="en-US" dirty="0" err="1">
                <a:solidFill>
                  <a:srgbClr val="FF0000"/>
                </a:solidFill>
              </a:rPr>
              <a:t>Nhận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biết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được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hoặc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nêu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được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định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nghĩa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đơn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vị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kiểu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loại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đơn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vị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một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bộ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phận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nào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đó</a:t>
            </a:r>
            <a:r>
              <a:rPr lang="en-US" dirty="0">
                <a:solidFill>
                  <a:srgbClr val="FF0000"/>
                </a:solidFill>
              </a:rPr>
              <a:t>.</a:t>
            </a:r>
            <a:r>
              <a:rPr lang="en-US" sz="3600" dirty="0">
                <a:solidFill>
                  <a:srgbClr val="FF0000"/>
                </a:solidFill>
              </a:rPr>
              <a:t/>
            </a:r>
            <a:br>
              <a:rPr lang="en-US" sz="3600" dirty="0">
                <a:solidFill>
                  <a:srgbClr val="FF000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3200" dirty="0" smtClean="0"/>
              <a:t>*</a:t>
            </a:r>
            <a:r>
              <a:rPr lang="en-US" sz="16000" u="sng" dirty="0" err="1" smtClean="0"/>
              <a:t>Ví</a:t>
            </a:r>
            <a:r>
              <a:rPr lang="en-US" sz="16000" u="sng" dirty="0" smtClean="0"/>
              <a:t> </a:t>
            </a:r>
            <a:r>
              <a:rPr lang="en-US" sz="16000" u="sng" dirty="0" err="1"/>
              <a:t>dụ</a:t>
            </a:r>
            <a:r>
              <a:rPr lang="en-US" sz="16000" u="sng" dirty="0"/>
              <a:t>:</a:t>
            </a:r>
          </a:p>
          <a:p>
            <a:pPr marL="0" indent="0">
              <a:buNone/>
            </a:pPr>
            <a:r>
              <a:rPr lang="en-US" sz="16000" dirty="0" smtClean="0"/>
              <a:t>1.</a:t>
            </a:r>
            <a:r>
              <a:rPr lang="en-US" sz="16000" dirty="0" smtClean="0">
                <a:solidFill>
                  <a:srgbClr val="0070C0"/>
                </a:solidFill>
              </a:rPr>
              <a:t>Tìm (</a:t>
            </a:r>
            <a:r>
              <a:rPr lang="en-US" sz="16000" dirty="0" err="1" smtClean="0">
                <a:solidFill>
                  <a:srgbClr val="0070C0"/>
                </a:solidFill>
              </a:rPr>
              <a:t>gạch</a:t>
            </a:r>
            <a:r>
              <a:rPr lang="en-US" sz="16000" dirty="0" smtClean="0">
                <a:solidFill>
                  <a:srgbClr val="0070C0"/>
                </a:solidFill>
              </a:rPr>
              <a:t> </a:t>
            </a:r>
            <a:r>
              <a:rPr lang="en-US" sz="16000" dirty="0" err="1" smtClean="0">
                <a:solidFill>
                  <a:srgbClr val="0070C0"/>
                </a:solidFill>
              </a:rPr>
              <a:t>dưới</a:t>
            </a:r>
            <a:r>
              <a:rPr lang="en-US" sz="16000" dirty="0" smtClean="0">
                <a:solidFill>
                  <a:srgbClr val="0070C0"/>
                </a:solidFill>
              </a:rPr>
              <a:t>, </a:t>
            </a:r>
            <a:r>
              <a:rPr lang="en-US" sz="16000" dirty="0" err="1" smtClean="0">
                <a:solidFill>
                  <a:srgbClr val="0070C0"/>
                </a:solidFill>
              </a:rPr>
              <a:t>ghi</a:t>
            </a:r>
            <a:r>
              <a:rPr lang="en-US" sz="16000" dirty="0" smtClean="0">
                <a:solidFill>
                  <a:srgbClr val="0070C0"/>
                </a:solidFill>
              </a:rPr>
              <a:t> </a:t>
            </a:r>
            <a:r>
              <a:rPr lang="en-US" sz="16000" dirty="0" err="1" smtClean="0">
                <a:solidFill>
                  <a:srgbClr val="0070C0"/>
                </a:solidFill>
              </a:rPr>
              <a:t>lại</a:t>
            </a:r>
            <a:r>
              <a:rPr lang="en-US" sz="16000" dirty="0" smtClean="0">
                <a:solidFill>
                  <a:srgbClr val="0070C0"/>
                </a:solidFill>
              </a:rPr>
              <a:t>) </a:t>
            </a:r>
            <a:r>
              <a:rPr lang="en-US" sz="16000" dirty="0" err="1" smtClean="0">
                <a:solidFill>
                  <a:srgbClr val="0070C0"/>
                </a:solidFill>
              </a:rPr>
              <a:t>chủ</a:t>
            </a:r>
            <a:r>
              <a:rPr lang="en-US" sz="16000" dirty="0" smtClean="0">
                <a:solidFill>
                  <a:srgbClr val="0070C0"/>
                </a:solidFill>
              </a:rPr>
              <a:t> </a:t>
            </a:r>
            <a:r>
              <a:rPr lang="en-US" sz="16000" dirty="0" err="1" smtClean="0">
                <a:solidFill>
                  <a:srgbClr val="0070C0"/>
                </a:solidFill>
              </a:rPr>
              <a:t>ngữ</a:t>
            </a:r>
            <a:r>
              <a:rPr lang="en-US" sz="16000" dirty="0" smtClean="0">
                <a:solidFill>
                  <a:srgbClr val="0070C0"/>
                </a:solidFill>
              </a:rPr>
              <a:t> </a:t>
            </a:r>
            <a:r>
              <a:rPr lang="en-US" sz="16000" dirty="0" err="1" smtClean="0"/>
              <a:t>trong</a:t>
            </a:r>
            <a:r>
              <a:rPr lang="en-US" sz="16000" dirty="0" smtClean="0"/>
              <a:t> </a:t>
            </a:r>
            <a:r>
              <a:rPr lang="en-US" sz="16000" dirty="0" err="1" smtClean="0"/>
              <a:t>câu</a:t>
            </a:r>
            <a:r>
              <a:rPr lang="en-US" sz="16000" dirty="0" smtClean="0"/>
              <a:t> </a:t>
            </a:r>
            <a:r>
              <a:rPr lang="en-US" sz="16000" dirty="0" err="1" smtClean="0"/>
              <a:t>sau</a:t>
            </a:r>
            <a:r>
              <a:rPr lang="en-US" sz="16000" dirty="0" smtClean="0"/>
              <a:t> </a:t>
            </a:r>
          </a:p>
          <a:p>
            <a:pPr marL="0" indent="0">
              <a:buNone/>
            </a:pPr>
            <a:r>
              <a:rPr lang="en-US" sz="16000" dirty="0" smtClean="0"/>
              <a:t>         </a:t>
            </a:r>
            <a:r>
              <a:rPr lang="en-US" sz="16000" dirty="0" err="1" smtClean="0"/>
              <a:t>Trên</a:t>
            </a:r>
            <a:r>
              <a:rPr lang="en-US" sz="16000" dirty="0" smtClean="0"/>
              <a:t> </a:t>
            </a:r>
            <a:r>
              <a:rPr lang="en-US" sz="16000" dirty="0" err="1" smtClean="0"/>
              <a:t>bờ</a:t>
            </a:r>
            <a:r>
              <a:rPr lang="en-US" sz="16000" dirty="0" smtClean="0"/>
              <a:t>, </a:t>
            </a:r>
            <a:r>
              <a:rPr lang="en-US" sz="16000" dirty="0" err="1" smtClean="0"/>
              <a:t>tiếng</a:t>
            </a:r>
            <a:r>
              <a:rPr lang="en-US" sz="16000" dirty="0" smtClean="0"/>
              <a:t> </a:t>
            </a:r>
            <a:r>
              <a:rPr lang="en-US" sz="16000" dirty="0" err="1" smtClean="0"/>
              <a:t>trống</a:t>
            </a:r>
            <a:r>
              <a:rPr lang="en-US" sz="16000" dirty="0" smtClean="0"/>
              <a:t> </a:t>
            </a:r>
            <a:r>
              <a:rPr lang="en-US" sz="16000" dirty="0" err="1" smtClean="0"/>
              <a:t>càng</a:t>
            </a:r>
            <a:r>
              <a:rPr lang="en-US" sz="16000" dirty="0" smtClean="0"/>
              <a:t> </a:t>
            </a:r>
            <a:r>
              <a:rPr lang="en-US" sz="16000" dirty="0" err="1" smtClean="0"/>
              <a:t>thúc</a:t>
            </a:r>
            <a:r>
              <a:rPr lang="en-US" sz="16000" dirty="0" smtClean="0"/>
              <a:t> </a:t>
            </a:r>
            <a:r>
              <a:rPr lang="en-US" sz="16000" dirty="0" err="1" smtClean="0"/>
              <a:t>dữ</a:t>
            </a:r>
            <a:r>
              <a:rPr lang="en-US" sz="16000" dirty="0" smtClean="0"/>
              <a:t> </a:t>
            </a:r>
            <a:r>
              <a:rPr lang="en-US" sz="16000" dirty="0" err="1" smtClean="0"/>
              <a:t>dội</a:t>
            </a:r>
            <a:r>
              <a:rPr lang="en-US" sz="16000" dirty="0" smtClean="0"/>
              <a:t>.</a:t>
            </a:r>
          </a:p>
          <a:p>
            <a:pPr marL="0" indent="0">
              <a:buNone/>
            </a:pPr>
            <a:r>
              <a:rPr lang="en-US" sz="16000" dirty="0" smtClean="0"/>
              <a:t>……………………………………………</a:t>
            </a:r>
          </a:p>
          <a:p>
            <a:pPr marL="0" indent="0">
              <a:buNone/>
            </a:pPr>
            <a:r>
              <a:rPr lang="en-US" sz="16000" dirty="0" smtClean="0"/>
              <a:t>2. </a:t>
            </a:r>
            <a:r>
              <a:rPr lang="en-US" sz="16000" dirty="0" err="1" smtClean="0"/>
              <a:t>Từ</a:t>
            </a:r>
            <a:r>
              <a:rPr lang="en-US" sz="16000" dirty="0" smtClean="0"/>
              <a:t> “ </a:t>
            </a:r>
            <a:r>
              <a:rPr lang="en-US" sz="16000" dirty="0" err="1" smtClean="0">
                <a:solidFill>
                  <a:srgbClr val="0070C0"/>
                </a:solidFill>
              </a:rPr>
              <a:t>hối</a:t>
            </a:r>
            <a:r>
              <a:rPr lang="en-US" sz="16000" dirty="0" smtClean="0">
                <a:solidFill>
                  <a:srgbClr val="0070C0"/>
                </a:solidFill>
              </a:rPr>
              <a:t> </a:t>
            </a:r>
            <a:r>
              <a:rPr lang="en-US" sz="16000" dirty="0" err="1" smtClean="0">
                <a:solidFill>
                  <a:srgbClr val="0070C0"/>
                </a:solidFill>
              </a:rPr>
              <a:t>hận</a:t>
            </a:r>
            <a:r>
              <a:rPr lang="en-US" sz="16000" dirty="0" smtClean="0"/>
              <a:t>” </a:t>
            </a:r>
            <a:r>
              <a:rPr lang="en-US" sz="16000" dirty="0" err="1" smtClean="0"/>
              <a:t>trong</a:t>
            </a:r>
            <a:r>
              <a:rPr lang="en-US" sz="16000" dirty="0" smtClean="0"/>
              <a:t> </a:t>
            </a:r>
            <a:r>
              <a:rPr lang="en-US" sz="16000" dirty="0" err="1" smtClean="0"/>
              <a:t>câu</a:t>
            </a:r>
            <a:r>
              <a:rPr lang="en-US" sz="16000" dirty="0" smtClean="0"/>
              <a:t> “ </a:t>
            </a:r>
            <a:r>
              <a:rPr lang="en-US" sz="16000" dirty="0" err="1" smtClean="0"/>
              <a:t>Anh</a:t>
            </a:r>
            <a:r>
              <a:rPr lang="en-US" sz="16000" dirty="0" smtClean="0"/>
              <a:t> ta </a:t>
            </a:r>
            <a:r>
              <a:rPr lang="en-US" sz="16000" dirty="0" err="1" smtClean="0">
                <a:solidFill>
                  <a:srgbClr val="0070C0"/>
                </a:solidFill>
              </a:rPr>
              <a:t>hối</a:t>
            </a:r>
            <a:r>
              <a:rPr lang="en-US" sz="16000" dirty="0" smtClean="0">
                <a:solidFill>
                  <a:srgbClr val="0070C0"/>
                </a:solidFill>
              </a:rPr>
              <a:t> </a:t>
            </a:r>
            <a:r>
              <a:rPr lang="en-US" sz="16000" dirty="0" err="1" smtClean="0">
                <a:solidFill>
                  <a:srgbClr val="0070C0"/>
                </a:solidFill>
              </a:rPr>
              <a:t>hận</a:t>
            </a:r>
            <a:r>
              <a:rPr lang="en-US" sz="16000" dirty="0" smtClean="0">
                <a:solidFill>
                  <a:srgbClr val="0070C0"/>
                </a:solidFill>
              </a:rPr>
              <a:t>, </a:t>
            </a:r>
            <a:r>
              <a:rPr lang="en-US" sz="16000" dirty="0" err="1" smtClean="0"/>
              <a:t>nước</a:t>
            </a:r>
            <a:r>
              <a:rPr lang="en-US" sz="16000" dirty="0" smtClean="0"/>
              <a:t> </a:t>
            </a:r>
            <a:r>
              <a:rPr lang="en-US" sz="16000" dirty="0" err="1" smtClean="0"/>
              <a:t>mắt</a:t>
            </a:r>
            <a:r>
              <a:rPr lang="en-US" sz="16000" dirty="0" smtClean="0"/>
              <a:t> </a:t>
            </a:r>
            <a:r>
              <a:rPr lang="en-US" sz="16000" dirty="0" err="1" smtClean="0"/>
              <a:t>chảy</a:t>
            </a:r>
            <a:r>
              <a:rPr lang="en-US" sz="16000" dirty="0" smtClean="0"/>
              <a:t> </a:t>
            </a:r>
            <a:r>
              <a:rPr lang="en-US" sz="16000" dirty="0" err="1" smtClean="0"/>
              <a:t>ròng</a:t>
            </a:r>
            <a:r>
              <a:rPr lang="en-US" sz="16000" dirty="0" smtClean="0"/>
              <a:t> </a:t>
            </a:r>
            <a:r>
              <a:rPr lang="en-US" sz="16000" dirty="0" err="1" smtClean="0"/>
              <a:t>ròng</a:t>
            </a:r>
            <a:r>
              <a:rPr lang="en-US" sz="16000" dirty="0" smtClean="0"/>
              <a:t>, </a:t>
            </a:r>
            <a:r>
              <a:rPr lang="en-US" sz="16000" dirty="0" err="1" smtClean="0"/>
              <a:t>buông</a:t>
            </a:r>
            <a:r>
              <a:rPr lang="en-US" sz="16000" dirty="0" smtClean="0"/>
              <a:t> </a:t>
            </a:r>
            <a:r>
              <a:rPr lang="en-US" sz="16000" dirty="0" err="1" smtClean="0"/>
              <a:t>đũa</a:t>
            </a:r>
            <a:r>
              <a:rPr lang="en-US" sz="16000" dirty="0" smtClean="0"/>
              <a:t> </a:t>
            </a:r>
            <a:r>
              <a:rPr lang="en-US" sz="16000" dirty="0" err="1" smtClean="0"/>
              <a:t>chạy</a:t>
            </a:r>
            <a:r>
              <a:rPr lang="en-US" sz="16000" dirty="0" smtClean="0"/>
              <a:t> </a:t>
            </a:r>
            <a:r>
              <a:rPr lang="en-US" sz="16000" dirty="0" err="1" smtClean="0"/>
              <a:t>ra</a:t>
            </a:r>
            <a:r>
              <a:rPr lang="en-US" sz="16000" dirty="0" smtClean="0"/>
              <a:t> </a:t>
            </a:r>
            <a:r>
              <a:rPr lang="en-US" sz="16000" dirty="0" err="1" smtClean="0"/>
              <a:t>sông</a:t>
            </a:r>
            <a:r>
              <a:rPr lang="en-US" sz="16000" dirty="0" smtClean="0"/>
              <a:t> </a:t>
            </a:r>
            <a:r>
              <a:rPr lang="en-US" sz="16000" dirty="0" err="1" smtClean="0"/>
              <a:t>tìm</a:t>
            </a:r>
            <a:r>
              <a:rPr lang="en-US" sz="16000" dirty="0" smtClean="0"/>
              <a:t> </a:t>
            </a:r>
            <a:r>
              <a:rPr lang="en-US" sz="16000" dirty="0" err="1" smtClean="0"/>
              <a:t>anh</a:t>
            </a:r>
            <a:r>
              <a:rPr lang="en-US" sz="16000" dirty="0" smtClean="0"/>
              <a:t> </a:t>
            </a:r>
            <a:r>
              <a:rPr lang="en-US" sz="16000" dirty="0" err="1" smtClean="0"/>
              <a:t>mình</a:t>
            </a:r>
            <a:r>
              <a:rPr lang="en-US" sz="16000" dirty="0" smtClean="0"/>
              <a:t>.” </a:t>
            </a:r>
            <a:r>
              <a:rPr lang="en-US" sz="16000" dirty="0" err="1" smtClean="0"/>
              <a:t>thuộc</a:t>
            </a:r>
            <a:r>
              <a:rPr lang="en-US" sz="16000" dirty="0" smtClean="0"/>
              <a:t> </a:t>
            </a:r>
            <a:r>
              <a:rPr lang="en-US" sz="16000" dirty="0" err="1" smtClean="0"/>
              <a:t>từ</a:t>
            </a:r>
            <a:r>
              <a:rPr lang="en-US" sz="16000" dirty="0" smtClean="0"/>
              <a:t> </a:t>
            </a:r>
            <a:r>
              <a:rPr lang="en-US" sz="16000" dirty="0" err="1" smtClean="0"/>
              <a:t>loại</a:t>
            </a:r>
            <a:r>
              <a:rPr lang="en-US" sz="16000" dirty="0" smtClean="0"/>
              <a:t>: </a:t>
            </a:r>
          </a:p>
          <a:p>
            <a:pPr marL="0" indent="0">
              <a:buNone/>
            </a:pPr>
            <a:r>
              <a:rPr lang="en-US" sz="16000" dirty="0" smtClean="0"/>
              <a:t> </a:t>
            </a:r>
            <a:r>
              <a:rPr lang="en-US" sz="16000" dirty="0" err="1" smtClean="0"/>
              <a:t>a.danh</a:t>
            </a:r>
            <a:r>
              <a:rPr lang="en-US" sz="16000" dirty="0" smtClean="0"/>
              <a:t> </a:t>
            </a:r>
            <a:r>
              <a:rPr lang="en-US" sz="16000" dirty="0" err="1" smtClean="0"/>
              <a:t>từ</a:t>
            </a:r>
            <a:r>
              <a:rPr lang="en-US" sz="16000" dirty="0" smtClean="0"/>
              <a:t>   </a:t>
            </a:r>
            <a:r>
              <a:rPr lang="en-US" sz="16000" dirty="0" err="1" smtClean="0"/>
              <a:t>b.động</a:t>
            </a:r>
            <a:r>
              <a:rPr lang="en-US" sz="16000" dirty="0" smtClean="0"/>
              <a:t> </a:t>
            </a:r>
            <a:r>
              <a:rPr lang="en-US" sz="16000" dirty="0" err="1" smtClean="0"/>
              <a:t>từ</a:t>
            </a:r>
            <a:r>
              <a:rPr lang="en-US" sz="16000" dirty="0" smtClean="0"/>
              <a:t>     </a:t>
            </a:r>
            <a:r>
              <a:rPr lang="en-US" sz="16000" dirty="0" err="1" smtClean="0"/>
              <a:t>c.tính</a:t>
            </a:r>
            <a:r>
              <a:rPr lang="en-US" sz="16000" dirty="0" smtClean="0"/>
              <a:t> </a:t>
            </a:r>
            <a:r>
              <a:rPr lang="en-US" sz="16000" dirty="0" err="1" smtClean="0"/>
              <a:t>từ</a:t>
            </a:r>
            <a:r>
              <a:rPr lang="en-US" sz="16000" dirty="0" smtClean="0"/>
              <a:t>    </a:t>
            </a:r>
            <a:r>
              <a:rPr lang="en-US" sz="16000" dirty="0" err="1" smtClean="0"/>
              <a:t>d.đại</a:t>
            </a:r>
            <a:r>
              <a:rPr lang="en-US" sz="16000" dirty="0" smtClean="0"/>
              <a:t> </a:t>
            </a:r>
            <a:r>
              <a:rPr lang="en-US" sz="16000" dirty="0" err="1" smtClean="0"/>
              <a:t>từ</a:t>
            </a:r>
            <a:r>
              <a:rPr lang="en-US" sz="16000" dirty="0" smtClean="0"/>
              <a:t>    </a:t>
            </a:r>
          </a:p>
          <a:p>
            <a:pPr marL="1371600" indent="-1371600">
              <a:buNone/>
            </a:pPr>
            <a:r>
              <a:rPr lang="en-US" sz="16000" dirty="0" smtClean="0"/>
              <a:t>            </a:t>
            </a:r>
            <a:endParaRPr lang="en-US" sz="16000" dirty="0"/>
          </a:p>
        </p:txBody>
      </p:sp>
    </p:spTree>
    <p:extLst>
      <p:ext uri="{BB962C8B-B14F-4D97-AF65-F5344CB8AC3E}">
        <p14:creationId xmlns:p14="http://schemas.microsoft.com/office/powerpoint/2010/main" val="2220593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60648"/>
            <a:ext cx="8856984" cy="6408712"/>
          </a:xfrm>
        </p:spPr>
        <p:txBody>
          <a:bodyPr>
            <a:normAutofit fontScale="92500"/>
          </a:bodyPr>
          <a:lstStyle/>
          <a:p>
            <a:r>
              <a:rPr lang="en-US" sz="3200" b="1" dirty="0">
                <a:solidFill>
                  <a:srgbClr val="C00000"/>
                </a:solidFill>
              </a:rPr>
              <a:t>*</a:t>
            </a:r>
            <a:r>
              <a:rPr lang="en-US" sz="3200" b="1" dirty="0" err="1">
                <a:solidFill>
                  <a:srgbClr val="C00000"/>
                </a:solidFill>
              </a:rPr>
              <a:t>Mức</a:t>
            </a:r>
            <a:r>
              <a:rPr lang="en-US" sz="3200" b="1" dirty="0">
                <a:solidFill>
                  <a:srgbClr val="C00000"/>
                </a:solidFill>
              </a:rPr>
              <a:t> 2 (</a:t>
            </a:r>
            <a:r>
              <a:rPr lang="en-US" sz="3200" b="1" dirty="0" err="1">
                <a:solidFill>
                  <a:srgbClr val="C00000"/>
                </a:solidFill>
              </a:rPr>
              <a:t>Hiểu</a:t>
            </a:r>
            <a:r>
              <a:rPr lang="en-US" sz="3200" b="1" dirty="0">
                <a:solidFill>
                  <a:srgbClr val="C00000"/>
                </a:solidFill>
              </a:rPr>
              <a:t>):  </a:t>
            </a:r>
            <a:r>
              <a:rPr lang="en-US" sz="3200" b="1" dirty="0" err="1">
                <a:solidFill>
                  <a:srgbClr val="C00000"/>
                </a:solidFill>
              </a:rPr>
              <a:t>Lấy</a:t>
            </a:r>
            <a:r>
              <a:rPr lang="en-US" sz="3200" b="1" dirty="0">
                <a:solidFill>
                  <a:srgbClr val="C00000"/>
                </a:solidFill>
              </a:rPr>
              <a:t> </a:t>
            </a:r>
            <a:r>
              <a:rPr lang="en-US" sz="3200" b="1" dirty="0" err="1">
                <a:solidFill>
                  <a:srgbClr val="C00000"/>
                </a:solidFill>
              </a:rPr>
              <a:t>ví</a:t>
            </a:r>
            <a:r>
              <a:rPr lang="en-US" sz="3200" b="1" dirty="0">
                <a:solidFill>
                  <a:srgbClr val="C00000"/>
                </a:solidFill>
              </a:rPr>
              <a:t> </a:t>
            </a:r>
            <a:r>
              <a:rPr lang="en-US" sz="3200" b="1" dirty="0" err="1">
                <a:solidFill>
                  <a:srgbClr val="C00000"/>
                </a:solidFill>
              </a:rPr>
              <a:t>dụ</a:t>
            </a:r>
            <a:r>
              <a:rPr lang="en-US" sz="3200" b="1" dirty="0">
                <a:solidFill>
                  <a:srgbClr val="C00000"/>
                </a:solidFill>
              </a:rPr>
              <a:t> </a:t>
            </a:r>
            <a:r>
              <a:rPr lang="en-US" sz="3200" b="1" dirty="0" err="1">
                <a:solidFill>
                  <a:srgbClr val="C00000"/>
                </a:solidFill>
              </a:rPr>
              <a:t>cho</a:t>
            </a:r>
            <a:r>
              <a:rPr lang="en-US" sz="3200" b="1" dirty="0">
                <a:solidFill>
                  <a:srgbClr val="C00000"/>
                </a:solidFill>
              </a:rPr>
              <a:t> </a:t>
            </a:r>
            <a:r>
              <a:rPr lang="en-US" sz="3200" b="1" dirty="0" err="1">
                <a:solidFill>
                  <a:srgbClr val="C00000"/>
                </a:solidFill>
              </a:rPr>
              <a:t>một</a:t>
            </a:r>
            <a:r>
              <a:rPr lang="en-US" sz="3200" b="1" dirty="0">
                <a:solidFill>
                  <a:srgbClr val="C00000"/>
                </a:solidFill>
              </a:rPr>
              <a:t> </a:t>
            </a:r>
            <a:r>
              <a:rPr lang="en-US" sz="3200" b="1" dirty="0" err="1">
                <a:solidFill>
                  <a:srgbClr val="C00000"/>
                </a:solidFill>
              </a:rPr>
              <a:t>đơn</a:t>
            </a:r>
            <a:r>
              <a:rPr lang="en-US" sz="3200" b="1" dirty="0">
                <a:solidFill>
                  <a:srgbClr val="C00000"/>
                </a:solidFill>
              </a:rPr>
              <a:t> </a:t>
            </a:r>
            <a:r>
              <a:rPr lang="en-US" sz="3200" b="1" dirty="0" err="1">
                <a:solidFill>
                  <a:srgbClr val="C00000"/>
                </a:solidFill>
              </a:rPr>
              <a:t>vị</a:t>
            </a:r>
            <a:r>
              <a:rPr lang="en-US" sz="3200" b="1" dirty="0">
                <a:solidFill>
                  <a:srgbClr val="C00000"/>
                </a:solidFill>
              </a:rPr>
              <a:t>, </a:t>
            </a:r>
            <a:r>
              <a:rPr lang="en-US" sz="3200" b="1" dirty="0" err="1">
                <a:solidFill>
                  <a:srgbClr val="C00000"/>
                </a:solidFill>
              </a:rPr>
              <a:t>kiểu</a:t>
            </a:r>
            <a:r>
              <a:rPr lang="en-US" sz="3200" b="1" dirty="0">
                <a:solidFill>
                  <a:srgbClr val="C00000"/>
                </a:solidFill>
              </a:rPr>
              <a:t> </a:t>
            </a:r>
            <a:r>
              <a:rPr lang="en-US" sz="3200" b="1" dirty="0" err="1">
                <a:solidFill>
                  <a:srgbClr val="C00000"/>
                </a:solidFill>
              </a:rPr>
              <a:t>loại</a:t>
            </a:r>
            <a:r>
              <a:rPr lang="en-US" sz="3200" b="1" dirty="0">
                <a:solidFill>
                  <a:srgbClr val="C00000"/>
                </a:solidFill>
              </a:rPr>
              <a:t> </a:t>
            </a:r>
            <a:r>
              <a:rPr lang="en-US" sz="3200" b="1" dirty="0" err="1">
                <a:solidFill>
                  <a:srgbClr val="C00000"/>
                </a:solidFill>
              </a:rPr>
              <a:t>đơn</a:t>
            </a:r>
            <a:r>
              <a:rPr lang="en-US" sz="3200" b="1" dirty="0">
                <a:solidFill>
                  <a:srgbClr val="C00000"/>
                </a:solidFill>
              </a:rPr>
              <a:t> </a:t>
            </a:r>
            <a:r>
              <a:rPr lang="en-US" sz="3200" b="1" dirty="0" err="1">
                <a:solidFill>
                  <a:srgbClr val="C00000"/>
                </a:solidFill>
              </a:rPr>
              <a:t>vị</a:t>
            </a:r>
            <a:r>
              <a:rPr lang="en-US" sz="3200" b="1" dirty="0">
                <a:solidFill>
                  <a:srgbClr val="C00000"/>
                </a:solidFill>
              </a:rPr>
              <a:t>, </a:t>
            </a:r>
            <a:r>
              <a:rPr lang="en-US" sz="3200" b="1" dirty="0" err="1">
                <a:solidFill>
                  <a:srgbClr val="C00000"/>
                </a:solidFill>
              </a:rPr>
              <a:t>một</a:t>
            </a:r>
            <a:r>
              <a:rPr lang="en-US" sz="3200" b="1" dirty="0">
                <a:solidFill>
                  <a:srgbClr val="C00000"/>
                </a:solidFill>
              </a:rPr>
              <a:t> </a:t>
            </a:r>
            <a:r>
              <a:rPr lang="en-US" sz="3200" b="1" dirty="0" err="1">
                <a:solidFill>
                  <a:srgbClr val="C00000"/>
                </a:solidFill>
              </a:rPr>
              <a:t>bộ</a:t>
            </a:r>
            <a:r>
              <a:rPr lang="en-US" sz="3200" b="1" dirty="0">
                <a:solidFill>
                  <a:srgbClr val="C00000"/>
                </a:solidFill>
              </a:rPr>
              <a:t> </a:t>
            </a:r>
            <a:r>
              <a:rPr lang="en-US" sz="3200" b="1" dirty="0" err="1">
                <a:solidFill>
                  <a:srgbClr val="C00000"/>
                </a:solidFill>
              </a:rPr>
              <a:t>phận</a:t>
            </a:r>
            <a:r>
              <a:rPr lang="en-US" sz="3200" b="1" dirty="0">
                <a:solidFill>
                  <a:srgbClr val="C00000"/>
                </a:solidFill>
              </a:rPr>
              <a:t> </a:t>
            </a:r>
            <a:r>
              <a:rPr lang="en-US" sz="3200" b="1" dirty="0" err="1">
                <a:solidFill>
                  <a:srgbClr val="C00000"/>
                </a:solidFill>
              </a:rPr>
              <a:t>nào</a:t>
            </a:r>
            <a:r>
              <a:rPr lang="en-US" sz="3200" b="1" dirty="0">
                <a:solidFill>
                  <a:srgbClr val="C00000"/>
                </a:solidFill>
              </a:rPr>
              <a:t> </a:t>
            </a:r>
            <a:r>
              <a:rPr lang="en-US" sz="3200" b="1" dirty="0" err="1">
                <a:solidFill>
                  <a:srgbClr val="C00000"/>
                </a:solidFill>
              </a:rPr>
              <a:t>đó</a:t>
            </a:r>
            <a:r>
              <a:rPr lang="en-US" sz="3200" b="1" dirty="0">
                <a:solidFill>
                  <a:srgbClr val="C00000"/>
                </a:solidFill>
              </a:rPr>
              <a:t> </a:t>
            </a:r>
            <a:r>
              <a:rPr lang="en-US" sz="3200" b="1" dirty="0" err="1">
                <a:solidFill>
                  <a:srgbClr val="C00000"/>
                </a:solidFill>
              </a:rPr>
              <a:t>hoặc</a:t>
            </a:r>
            <a:r>
              <a:rPr lang="en-US" sz="3200" b="1" dirty="0">
                <a:solidFill>
                  <a:srgbClr val="C00000"/>
                </a:solidFill>
              </a:rPr>
              <a:t> </a:t>
            </a:r>
            <a:r>
              <a:rPr lang="en-US" sz="3200" b="1" dirty="0" err="1">
                <a:solidFill>
                  <a:srgbClr val="C00000"/>
                </a:solidFill>
              </a:rPr>
              <a:t>giải</a:t>
            </a:r>
            <a:r>
              <a:rPr lang="en-US" sz="3200" b="1" dirty="0">
                <a:solidFill>
                  <a:srgbClr val="C00000"/>
                </a:solidFill>
              </a:rPr>
              <a:t> </a:t>
            </a:r>
            <a:r>
              <a:rPr lang="en-US" sz="3200" b="1" dirty="0" err="1">
                <a:solidFill>
                  <a:srgbClr val="C00000"/>
                </a:solidFill>
              </a:rPr>
              <a:t>thích</a:t>
            </a:r>
            <a:r>
              <a:rPr lang="en-US" sz="3200" b="1" dirty="0">
                <a:solidFill>
                  <a:srgbClr val="C00000"/>
                </a:solidFill>
              </a:rPr>
              <a:t> </a:t>
            </a:r>
            <a:r>
              <a:rPr lang="en-US" sz="3200" b="1" dirty="0" err="1">
                <a:solidFill>
                  <a:srgbClr val="C00000"/>
                </a:solidFill>
              </a:rPr>
              <a:t>được</a:t>
            </a:r>
            <a:r>
              <a:rPr lang="en-US" sz="3200" b="1" dirty="0">
                <a:solidFill>
                  <a:srgbClr val="C00000"/>
                </a:solidFill>
              </a:rPr>
              <a:t> </a:t>
            </a:r>
            <a:r>
              <a:rPr lang="en-US" sz="3200" b="1" dirty="0" err="1">
                <a:solidFill>
                  <a:srgbClr val="C00000"/>
                </a:solidFill>
              </a:rPr>
              <a:t>vì</a:t>
            </a:r>
            <a:r>
              <a:rPr lang="en-US" sz="3200" b="1" dirty="0">
                <a:solidFill>
                  <a:srgbClr val="C00000"/>
                </a:solidFill>
              </a:rPr>
              <a:t> </a:t>
            </a:r>
            <a:r>
              <a:rPr lang="en-US" sz="3200" b="1" dirty="0" err="1">
                <a:solidFill>
                  <a:srgbClr val="C00000"/>
                </a:solidFill>
              </a:rPr>
              <a:t>sao</a:t>
            </a:r>
            <a:r>
              <a:rPr lang="en-US" sz="3200" b="1" dirty="0">
                <a:solidFill>
                  <a:srgbClr val="C00000"/>
                </a:solidFill>
              </a:rPr>
              <a:t> </a:t>
            </a:r>
            <a:r>
              <a:rPr lang="en-US" sz="3200" b="1" dirty="0" err="1">
                <a:solidFill>
                  <a:srgbClr val="C00000"/>
                </a:solidFill>
              </a:rPr>
              <a:t>một</a:t>
            </a:r>
            <a:r>
              <a:rPr lang="en-US" sz="3200" b="1" dirty="0">
                <a:solidFill>
                  <a:srgbClr val="C00000"/>
                </a:solidFill>
              </a:rPr>
              <a:t> </a:t>
            </a:r>
            <a:r>
              <a:rPr lang="en-US" sz="3200" b="1" dirty="0" err="1">
                <a:solidFill>
                  <a:srgbClr val="C00000"/>
                </a:solidFill>
              </a:rPr>
              <a:t>trường</a:t>
            </a:r>
            <a:r>
              <a:rPr lang="en-US" sz="3200" b="1" dirty="0">
                <a:solidFill>
                  <a:srgbClr val="C00000"/>
                </a:solidFill>
              </a:rPr>
              <a:t> </a:t>
            </a:r>
            <a:r>
              <a:rPr lang="en-US" sz="3200" b="1" dirty="0" err="1">
                <a:solidFill>
                  <a:srgbClr val="C00000"/>
                </a:solidFill>
              </a:rPr>
              <a:t>hợp</a:t>
            </a:r>
            <a:r>
              <a:rPr lang="en-US" sz="3200" b="1" dirty="0">
                <a:solidFill>
                  <a:srgbClr val="C00000"/>
                </a:solidFill>
              </a:rPr>
              <a:t> </a:t>
            </a:r>
            <a:r>
              <a:rPr lang="en-US" sz="3200" b="1" dirty="0" err="1">
                <a:solidFill>
                  <a:srgbClr val="C00000"/>
                </a:solidFill>
              </a:rPr>
              <a:t>cụ</a:t>
            </a:r>
            <a:r>
              <a:rPr lang="en-US" sz="3200" b="1" dirty="0">
                <a:solidFill>
                  <a:srgbClr val="C00000"/>
                </a:solidFill>
              </a:rPr>
              <a:t> </a:t>
            </a:r>
            <a:r>
              <a:rPr lang="en-US" sz="3200" b="1" dirty="0" err="1">
                <a:solidFill>
                  <a:srgbClr val="C00000"/>
                </a:solidFill>
              </a:rPr>
              <a:t>thể</a:t>
            </a:r>
            <a:r>
              <a:rPr lang="en-US" sz="3200" b="1" dirty="0">
                <a:solidFill>
                  <a:srgbClr val="C00000"/>
                </a:solidFill>
              </a:rPr>
              <a:t> </a:t>
            </a:r>
            <a:r>
              <a:rPr lang="en-US" sz="3200" b="1" dirty="0" err="1">
                <a:solidFill>
                  <a:srgbClr val="C00000"/>
                </a:solidFill>
              </a:rPr>
              <a:t>nào</a:t>
            </a:r>
            <a:r>
              <a:rPr lang="en-US" sz="3200" b="1" dirty="0">
                <a:solidFill>
                  <a:srgbClr val="C00000"/>
                </a:solidFill>
              </a:rPr>
              <a:t> </a:t>
            </a:r>
            <a:r>
              <a:rPr lang="en-US" sz="3200" b="1" dirty="0" err="1">
                <a:solidFill>
                  <a:srgbClr val="C00000"/>
                </a:solidFill>
              </a:rPr>
              <a:t>đó</a:t>
            </a:r>
            <a:r>
              <a:rPr lang="en-US" sz="3200" b="1" dirty="0">
                <a:solidFill>
                  <a:srgbClr val="C00000"/>
                </a:solidFill>
              </a:rPr>
              <a:t> </a:t>
            </a:r>
            <a:r>
              <a:rPr lang="en-US" sz="3200" b="1" dirty="0" err="1">
                <a:solidFill>
                  <a:srgbClr val="C00000"/>
                </a:solidFill>
              </a:rPr>
              <a:t>thuộc</a:t>
            </a:r>
            <a:r>
              <a:rPr lang="en-US" sz="3200" b="1" dirty="0">
                <a:solidFill>
                  <a:srgbClr val="C00000"/>
                </a:solidFill>
              </a:rPr>
              <a:t> </a:t>
            </a:r>
            <a:r>
              <a:rPr lang="en-US" sz="3200" b="1" dirty="0" err="1">
                <a:solidFill>
                  <a:srgbClr val="C00000"/>
                </a:solidFill>
              </a:rPr>
              <a:t>một</a:t>
            </a:r>
            <a:r>
              <a:rPr lang="en-US" sz="3200" b="1" dirty="0">
                <a:solidFill>
                  <a:srgbClr val="C00000"/>
                </a:solidFill>
              </a:rPr>
              <a:t> </a:t>
            </a:r>
            <a:r>
              <a:rPr lang="en-US" sz="3200" b="1" dirty="0" err="1">
                <a:solidFill>
                  <a:srgbClr val="C00000"/>
                </a:solidFill>
              </a:rPr>
              <a:t>đơn</a:t>
            </a:r>
            <a:r>
              <a:rPr lang="en-US" sz="3200" b="1" dirty="0">
                <a:solidFill>
                  <a:srgbClr val="C00000"/>
                </a:solidFill>
              </a:rPr>
              <a:t> </a:t>
            </a:r>
            <a:r>
              <a:rPr lang="en-US" sz="3200" b="1" dirty="0" err="1">
                <a:solidFill>
                  <a:srgbClr val="C00000"/>
                </a:solidFill>
              </a:rPr>
              <a:t>vị</a:t>
            </a:r>
            <a:r>
              <a:rPr lang="en-US" sz="3200" b="1" dirty="0">
                <a:solidFill>
                  <a:srgbClr val="C00000"/>
                </a:solidFill>
              </a:rPr>
              <a:t>, </a:t>
            </a:r>
            <a:r>
              <a:rPr lang="en-US" sz="3200" b="1" dirty="0" err="1">
                <a:solidFill>
                  <a:srgbClr val="C00000"/>
                </a:solidFill>
              </a:rPr>
              <a:t>kiểu</a:t>
            </a:r>
            <a:r>
              <a:rPr lang="en-US" sz="3200" b="1" dirty="0">
                <a:solidFill>
                  <a:srgbClr val="C00000"/>
                </a:solidFill>
              </a:rPr>
              <a:t> </a:t>
            </a:r>
            <a:r>
              <a:rPr lang="en-US" sz="3200" b="1" dirty="0" err="1">
                <a:solidFill>
                  <a:srgbClr val="C00000"/>
                </a:solidFill>
              </a:rPr>
              <a:t>loại</a:t>
            </a:r>
            <a:r>
              <a:rPr lang="en-US" sz="3200" b="1" dirty="0">
                <a:solidFill>
                  <a:srgbClr val="C00000"/>
                </a:solidFill>
              </a:rPr>
              <a:t>, </a:t>
            </a:r>
            <a:r>
              <a:rPr lang="en-US" sz="3200" b="1" dirty="0" err="1">
                <a:solidFill>
                  <a:srgbClr val="C00000"/>
                </a:solidFill>
              </a:rPr>
              <a:t>quan</a:t>
            </a:r>
            <a:r>
              <a:rPr lang="en-US" sz="3200" b="1" dirty="0">
                <a:solidFill>
                  <a:srgbClr val="C00000"/>
                </a:solidFill>
              </a:rPr>
              <a:t> </a:t>
            </a:r>
            <a:r>
              <a:rPr lang="en-US" sz="3200" b="1" dirty="0" err="1">
                <a:solidFill>
                  <a:srgbClr val="C00000"/>
                </a:solidFill>
              </a:rPr>
              <a:t>hệ</a:t>
            </a:r>
            <a:r>
              <a:rPr lang="en-US" sz="3200" b="1" dirty="0">
                <a:solidFill>
                  <a:srgbClr val="C00000"/>
                </a:solidFill>
              </a:rPr>
              <a:t> </a:t>
            </a:r>
            <a:r>
              <a:rPr lang="en-US" sz="3200" b="1" dirty="0" err="1">
                <a:solidFill>
                  <a:srgbClr val="C00000"/>
                </a:solidFill>
              </a:rPr>
              <a:t>nào</a:t>
            </a:r>
            <a:r>
              <a:rPr lang="en-US" sz="3200" b="1" dirty="0">
                <a:solidFill>
                  <a:srgbClr val="C00000"/>
                </a:solidFill>
              </a:rPr>
              <a:t> </a:t>
            </a:r>
            <a:r>
              <a:rPr lang="en-US" sz="3200" b="1" dirty="0" err="1">
                <a:solidFill>
                  <a:srgbClr val="C00000"/>
                </a:solidFill>
              </a:rPr>
              <a:t>đó</a:t>
            </a:r>
            <a:r>
              <a:rPr lang="en-US" sz="3200" b="1" dirty="0"/>
              <a:t>.</a:t>
            </a:r>
            <a:endParaRPr lang="en-US" sz="2400" b="1" dirty="0"/>
          </a:p>
          <a:p>
            <a:pPr marL="0" indent="0">
              <a:buNone/>
            </a:pPr>
            <a:r>
              <a:rPr lang="en-US" sz="3200" b="1" u="sng" dirty="0" err="1"/>
              <a:t>Ví</a:t>
            </a:r>
            <a:r>
              <a:rPr lang="en-US" sz="3200" b="1" u="sng" dirty="0"/>
              <a:t> </a:t>
            </a:r>
            <a:r>
              <a:rPr lang="en-US" sz="3200" b="1" u="sng" dirty="0" err="1" smtClean="0"/>
              <a:t>dụ</a:t>
            </a:r>
            <a:r>
              <a:rPr lang="en-US" sz="3200" b="1" dirty="0" smtClean="0"/>
              <a:t>:</a:t>
            </a:r>
          </a:p>
          <a:p>
            <a:pPr marL="514350" lvl="0" indent="-514350">
              <a:buNone/>
            </a:pPr>
            <a:r>
              <a:rPr lang="en-US" sz="3600" dirty="0" smtClean="0"/>
              <a:t>1.Có </a:t>
            </a:r>
            <a:r>
              <a:rPr lang="en-US" sz="3600" dirty="0" err="1" smtClean="0"/>
              <a:t>thể</a:t>
            </a:r>
            <a:r>
              <a:rPr lang="en-US" sz="3600" dirty="0" smtClean="0"/>
              <a:t> </a:t>
            </a:r>
            <a:r>
              <a:rPr lang="en-US" sz="3600" dirty="0" err="1" smtClean="0"/>
              <a:t>thay</a:t>
            </a:r>
            <a:r>
              <a:rPr lang="en-US" sz="3600" dirty="0" smtClean="0"/>
              <a:t> </a:t>
            </a:r>
            <a:r>
              <a:rPr lang="en-US" sz="3600" dirty="0" err="1" smtClean="0"/>
              <a:t>từ</a:t>
            </a:r>
            <a:r>
              <a:rPr lang="en-US" sz="3600" dirty="0"/>
              <a:t> “</a:t>
            </a:r>
            <a:r>
              <a:rPr lang="en-US" sz="3600" dirty="0" err="1"/>
              <a:t>hối</a:t>
            </a:r>
            <a:r>
              <a:rPr lang="en-US" sz="3600" dirty="0"/>
              <a:t> </a:t>
            </a:r>
            <a:r>
              <a:rPr lang="en-US" sz="3600" dirty="0" err="1"/>
              <a:t>hận</a:t>
            </a:r>
            <a:r>
              <a:rPr lang="en-US" sz="3600" dirty="0"/>
              <a:t>” </a:t>
            </a:r>
            <a:r>
              <a:rPr lang="en-US" sz="3600" dirty="0" err="1"/>
              <a:t>trong</a:t>
            </a:r>
            <a:r>
              <a:rPr lang="en-US" sz="3600" dirty="0"/>
              <a:t> </a:t>
            </a:r>
            <a:r>
              <a:rPr lang="en-US" sz="3600" dirty="0" err="1"/>
              <a:t>câu</a:t>
            </a:r>
            <a:r>
              <a:rPr lang="en-US" sz="3600" dirty="0"/>
              <a:t> “ </a:t>
            </a:r>
            <a:r>
              <a:rPr lang="en-US" sz="3600" dirty="0" err="1"/>
              <a:t>Anh</a:t>
            </a:r>
            <a:r>
              <a:rPr lang="en-US" sz="3600" dirty="0"/>
              <a:t> ta </a:t>
            </a:r>
            <a:r>
              <a:rPr lang="en-US" sz="3600" dirty="0" err="1"/>
              <a:t>hối</a:t>
            </a:r>
            <a:r>
              <a:rPr lang="en-US" sz="3600" dirty="0"/>
              <a:t> </a:t>
            </a:r>
            <a:r>
              <a:rPr lang="en-US" sz="3600" dirty="0" err="1" smtClean="0"/>
              <a:t>hận</a:t>
            </a:r>
            <a:r>
              <a:rPr lang="en-US" sz="3600" dirty="0" smtClean="0"/>
              <a:t>, </a:t>
            </a:r>
            <a:r>
              <a:rPr lang="en-US" sz="3600" dirty="0" err="1"/>
              <a:t>nước</a:t>
            </a:r>
            <a:r>
              <a:rPr lang="en-US" sz="3600" dirty="0"/>
              <a:t> </a:t>
            </a:r>
            <a:r>
              <a:rPr lang="en-US" sz="3600" dirty="0" err="1"/>
              <a:t>mắt</a:t>
            </a:r>
            <a:r>
              <a:rPr lang="en-US" sz="3600" dirty="0"/>
              <a:t> </a:t>
            </a:r>
            <a:r>
              <a:rPr lang="en-US" sz="3600" dirty="0" err="1"/>
              <a:t>chảy</a:t>
            </a:r>
            <a:r>
              <a:rPr lang="en-US" sz="3600" dirty="0"/>
              <a:t> </a:t>
            </a:r>
            <a:r>
              <a:rPr lang="en-US" sz="3600" dirty="0" err="1"/>
              <a:t>ròng</a:t>
            </a:r>
            <a:r>
              <a:rPr lang="en-US" sz="3600" dirty="0"/>
              <a:t> </a:t>
            </a:r>
            <a:r>
              <a:rPr lang="en-US" sz="3600" dirty="0" err="1" smtClean="0"/>
              <a:t>ròng</a:t>
            </a:r>
            <a:r>
              <a:rPr lang="en-US" sz="3600" dirty="0" smtClean="0"/>
              <a:t>, </a:t>
            </a:r>
            <a:r>
              <a:rPr lang="en-US" sz="3600" dirty="0" err="1"/>
              <a:t>buông</a:t>
            </a:r>
            <a:r>
              <a:rPr lang="en-US" sz="3600" dirty="0"/>
              <a:t> </a:t>
            </a:r>
            <a:r>
              <a:rPr lang="en-US" sz="3600" dirty="0" err="1"/>
              <a:t>đũa</a:t>
            </a:r>
            <a:r>
              <a:rPr lang="en-US" sz="3600" dirty="0"/>
              <a:t> </a:t>
            </a:r>
            <a:r>
              <a:rPr lang="en-US" sz="3600" dirty="0" err="1"/>
              <a:t>chạy</a:t>
            </a:r>
            <a:r>
              <a:rPr lang="en-US" sz="3600" dirty="0"/>
              <a:t> </a:t>
            </a:r>
            <a:r>
              <a:rPr lang="en-US" sz="3600" dirty="0" err="1"/>
              <a:t>ra</a:t>
            </a:r>
            <a:r>
              <a:rPr lang="en-US" sz="3600" dirty="0"/>
              <a:t> </a:t>
            </a:r>
            <a:r>
              <a:rPr lang="en-US" sz="3600" dirty="0" err="1"/>
              <a:t>sông</a:t>
            </a:r>
            <a:r>
              <a:rPr lang="en-US" sz="3600" dirty="0"/>
              <a:t> </a:t>
            </a:r>
            <a:r>
              <a:rPr lang="en-US" sz="3600" dirty="0" err="1" smtClean="0"/>
              <a:t>tìm</a:t>
            </a:r>
            <a:r>
              <a:rPr lang="en-US" sz="3600" dirty="0" smtClean="0"/>
              <a:t> </a:t>
            </a:r>
            <a:r>
              <a:rPr lang="en-US" sz="3600" dirty="0" err="1"/>
              <a:t>anh</a:t>
            </a:r>
            <a:r>
              <a:rPr lang="en-US" sz="3600" dirty="0"/>
              <a:t> </a:t>
            </a:r>
            <a:r>
              <a:rPr lang="en-US" sz="3600" dirty="0" err="1"/>
              <a:t>mình</a:t>
            </a:r>
            <a:r>
              <a:rPr lang="en-US" sz="3600" dirty="0"/>
              <a:t>.” </a:t>
            </a:r>
            <a:r>
              <a:rPr lang="en-US" sz="3600" dirty="0" err="1" smtClean="0"/>
              <a:t>bằng</a:t>
            </a:r>
            <a:r>
              <a:rPr lang="en-US" sz="3600" dirty="0" smtClean="0"/>
              <a:t> </a:t>
            </a:r>
            <a:r>
              <a:rPr lang="en-US" sz="3600" dirty="0" err="1" smtClean="0"/>
              <a:t>từ</a:t>
            </a:r>
            <a:r>
              <a:rPr lang="en-US" sz="3600" dirty="0" smtClean="0"/>
              <a:t> </a:t>
            </a:r>
            <a:r>
              <a:rPr lang="en-US" sz="3600" dirty="0" err="1" smtClean="0"/>
              <a:t>nào</a:t>
            </a:r>
            <a:r>
              <a:rPr lang="en-US" sz="3600" dirty="0" smtClean="0"/>
              <a:t> </a:t>
            </a:r>
            <a:r>
              <a:rPr lang="en-US" sz="3600" dirty="0" err="1" smtClean="0"/>
              <a:t>sau</a:t>
            </a:r>
            <a:r>
              <a:rPr lang="en-US" sz="3600" dirty="0" smtClean="0"/>
              <a:t> </a:t>
            </a:r>
            <a:r>
              <a:rPr lang="en-US" sz="3600" dirty="0" err="1" smtClean="0"/>
              <a:t>đây</a:t>
            </a:r>
            <a:endParaRPr lang="en-US" sz="3600" dirty="0" smtClean="0"/>
          </a:p>
          <a:p>
            <a:pPr marL="0" lvl="0" indent="0">
              <a:buNone/>
            </a:pPr>
            <a:r>
              <a:rPr lang="en-US" sz="3600" b="1" dirty="0" smtClean="0"/>
              <a:t>        a. </a:t>
            </a:r>
            <a:r>
              <a:rPr lang="en-US" sz="3600" b="1" dirty="0" err="1" smtClean="0"/>
              <a:t>hối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hả</a:t>
            </a:r>
            <a:r>
              <a:rPr lang="en-US" sz="3600" b="1" dirty="0" smtClean="0"/>
              <a:t>            b. </a:t>
            </a:r>
            <a:r>
              <a:rPr lang="en-US" sz="3600" b="1" dirty="0" err="1" smtClean="0"/>
              <a:t>ân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cần</a:t>
            </a:r>
            <a:r>
              <a:rPr lang="en-US" sz="3600" b="1" dirty="0" smtClean="0"/>
              <a:t>         c. </a:t>
            </a:r>
            <a:r>
              <a:rPr lang="en-US" sz="3600" b="1" dirty="0" err="1" smtClean="0"/>
              <a:t>ân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hận</a:t>
            </a:r>
            <a:endParaRPr lang="en-US" sz="3600" b="1" dirty="0" smtClean="0"/>
          </a:p>
          <a:p>
            <a:pPr marL="0" lvl="0" indent="0">
              <a:buNone/>
            </a:pPr>
            <a:r>
              <a:rPr lang="en-US" sz="3600" b="1" dirty="0" smtClean="0"/>
              <a:t>2 </a:t>
            </a:r>
            <a:r>
              <a:rPr lang="en-US" sz="3600" b="1" i="1" dirty="0" smtClean="0"/>
              <a:t>. </a:t>
            </a:r>
            <a:r>
              <a:rPr lang="en-US" sz="3600" dirty="0" err="1" smtClean="0"/>
              <a:t>Em</a:t>
            </a:r>
            <a:r>
              <a:rPr lang="en-US" sz="3600" dirty="0" smtClean="0"/>
              <a:t> </a:t>
            </a:r>
            <a:r>
              <a:rPr lang="en-US" sz="3600" dirty="0" err="1" smtClean="0"/>
              <a:t>hãy</a:t>
            </a:r>
            <a:r>
              <a:rPr lang="en-US" sz="3600" dirty="0" smtClean="0"/>
              <a:t> </a:t>
            </a:r>
            <a:r>
              <a:rPr lang="en-US" sz="3600" dirty="0" err="1" smtClean="0"/>
              <a:t>viết</a:t>
            </a:r>
            <a:r>
              <a:rPr lang="en-US" sz="3600" dirty="0" smtClean="0"/>
              <a:t> </a:t>
            </a:r>
            <a:r>
              <a:rPr lang="en-US" sz="3600" dirty="0" err="1" smtClean="0"/>
              <a:t>một</a:t>
            </a:r>
            <a:r>
              <a:rPr lang="en-US" sz="3600" dirty="0" smtClean="0"/>
              <a:t> </a:t>
            </a:r>
            <a:r>
              <a:rPr lang="en-US" sz="3600" dirty="0" err="1" smtClean="0"/>
              <a:t>câu</a:t>
            </a:r>
            <a:r>
              <a:rPr lang="en-US" sz="3600" dirty="0" smtClean="0"/>
              <a:t> </a:t>
            </a:r>
            <a:r>
              <a:rPr lang="en-US" sz="3600" dirty="0" err="1" smtClean="0"/>
              <a:t>có</a:t>
            </a:r>
            <a:r>
              <a:rPr lang="en-US" sz="3600" dirty="0" smtClean="0"/>
              <a:t> </a:t>
            </a:r>
            <a:r>
              <a:rPr lang="en-US" sz="3600" dirty="0" err="1" smtClean="0"/>
              <a:t>sử</a:t>
            </a:r>
            <a:r>
              <a:rPr lang="en-US" sz="3600" dirty="0" smtClean="0"/>
              <a:t> </a:t>
            </a:r>
            <a:r>
              <a:rPr lang="en-US" sz="3600" dirty="0" err="1" smtClean="0"/>
              <a:t>dụng</a:t>
            </a:r>
            <a:r>
              <a:rPr lang="en-US" sz="3600" dirty="0" smtClean="0"/>
              <a:t> </a:t>
            </a:r>
            <a:r>
              <a:rPr lang="en-US" sz="3600" dirty="0" err="1" smtClean="0"/>
              <a:t>quan</a:t>
            </a:r>
            <a:r>
              <a:rPr lang="en-US" sz="3600" dirty="0" smtClean="0"/>
              <a:t> </a:t>
            </a:r>
            <a:r>
              <a:rPr lang="en-US" sz="3600" dirty="0" err="1" smtClean="0"/>
              <a:t>hệ</a:t>
            </a:r>
            <a:r>
              <a:rPr lang="en-US" sz="3600" dirty="0" smtClean="0"/>
              <a:t> </a:t>
            </a:r>
            <a:r>
              <a:rPr lang="en-US" sz="3600" dirty="0" err="1" smtClean="0"/>
              <a:t>từ</a:t>
            </a:r>
            <a:r>
              <a:rPr lang="en-US" sz="3600" dirty="0" smtClean="0"/>
              <a:t>  </a:t>
            </a:r>
            <a:r>
              <a:rPr lang="en-US" sz="3600" dirty="0" err="1" smtClean="0"/>
              <a:t>biểu</a:t>
            </a:r>
            <a:r>
              <a:rPr lang="en-US" sz="3600" dirty="0" smtClean="0"/>
              <a:t> </a:t>
            </a:r>
            <a:r>
              <a:rPr lang="en-US" sz="3600" dirty="0" err="1" smtClean="0"/>
              <a:t>thị</a:t>
            </a:r>
            <a:r>
              <a:rPr lang="en-US" sz="3600" dirty="0" smtClean="0"/>
              <a:t> </a:t>
            </a:r>
            <a:r>
              <a:rPr lang="en-US" sz="3600" dirty="0" err="1" smtClean="0"/>
              <a:t>mối</a:t>
            </a:r>
            <a:r>
              <a:rPr lang="en-US" sz="3600" dirty="0" smtClean="0"/>
              <a:t> </a:t>
            </a:r>
            <a:r>
              <a:rPr lang="en-US" sz="3600" dirty="0" err="1" smtClean="0"/>
              <a:t>quan</a:t>
            </a:r>
            <a:r>
              <a:rPr lang="en-US" sz="3600" dirty="0" smtClean="0"/>
              <a:t> </a:t>
            </a:r>
            <a:r>
              <a:rPr lang="en-US" sz="3600" dirty="0" err="1" smtClean="0"/>
              <a:t>hệ</a:t>
            </a:r>
            <a:r>
              <a:rPr lang="en-US" sz="3600" dirty="0" smtClean="0"/>
              <a:t> </a:t>
            </a:r>
            <a:r>
              <a:rPr lang="en-US" sz="3600" dirty="0" err="1" smtClean="0"/>
              <a:t>tương</a:t>
            </a:r>
            <a:r>
              <a:rPr lang="en-US" sz="3600" dirty="0" smtClean="0"/>
              <a:t> </a:t>
            </a:r>
            <a:r>
              <a:rPr lang="en-US" sz="3600" dirty="0" err="1" smtClean="0"/>
              <a:t>phản</a:t>
            </a:r>
            <a:endParaRPr lang="en-US" sz="3600" dirty="0"/>
          </a:p>
          <a:p>
            <a:pPr lvl="0">
              <a:buFont typeface="Arial" charset="0"/>
              <a:buChar char="•"/>
            </a:pPr>
            <a:r>
              <a:rPr lang="en-US" sz="3600" b="1" dirty="0" smtClean="0"/>
              <a:t>......................................................................</a:t>
            </a:r>
          </a:p>
        </p:txBody>
      </p:sp>
    </p:spTree>
    <p:extLst>
      <p:ext uri="{BB962C8B-B14F-4D97-AF65-F5344CB8AC3E}">
        <p14:creationId xmlns:p14="http://schemas.microsoft.com/office/powerpoint/2010/main" val="3077253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1677" y="-571500"/>
            <a:ext cx="8229600" cy="11430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303420"/>
            <a:ext cx="8229600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7504" y="762000"/>
            <a:ext cx="9036496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b="1" dirty="0" smtClean="0"/>
          </a:p>
          <a:p>
            <a:r>
              <a:rPr lang="en-US" b="1" dirty="0" smtClean="0"/>
              <a:t>*</a:t>
            </a:r>
            <a:r>
              <a:rPr lang="en-US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3 (</a:t>
            </a:r>
            <a:r>
              <a:rPr lang="en-US" sz="4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Lựa</a:t>
            </a:r>
            <a:r>
              <a:rPr lang="en-US" sz="4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4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4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4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4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4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4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kiểu</a:t>
            </a:r>
            <a:r>
              <a:rPr lang="en-US" sz="4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4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4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4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4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4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4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/>
            <a:r>
              <a:rPr lang="en-US" sz="3200" b="1" i="1" dirty="0" smtClean="0"/>
              <a:t>     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mối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44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4400" dirty="0"/>
          </a:p>
          <a:p>
            <a:r>
              <a:rPr lang="en-US" sz="3200" i="1" dirty="0" smtClean="0"/>
              <a:t>..................…………………………………………………………….</a:t>
            </a:r>
          </a:p>
          <a:p>
            <a:r>
              <a:rPr lang="en-US" sz="3200" i="1" dirty="0" smtClean="0"/>
              <a:t>……………………………………………………………………………..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82043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2668</TotalTime>
  <Words>1449</Words>
  <Application>Microsoft Office PowerPoint</Application>
  <PresentationFormat>On-screen Show (4:3)</PresentationFormat>
  <Paragraphs>219</Paragraphs>
  <Slides>24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PHÒNG GIÁO DỤC  VÀ ĐÀO TẠO QUẬN 6 TRƯỜNG TIỂU HỌC PHÚ LÂM</vt:lpstr>
      <vt:lpstr> Mức 1 (Biết) : Câu hỏi  yêu cầu HS dựa vào từ ngữ, hình ảnh, chi tiết trong bài để trả lời. </vt:lpstr>
      <vt:lpstr>PowerPoint Presentation</vt:lpstr>
      <vt:lpstr>   Mức 3 (Vận dụng): Câu hỏi yêu cầu HS đánh giá giá trị nội dung của văn bản; lí giải hoặc giải quyết các tình huống /vấn đề tương tự như tình huống/vấn đề trong văn bản.  -</vt:lpstr>
      <vt:lpstr>PowerPoint Presentation</vt:lpstr>
      <vt:lpstr>VỀ  KIẾN THỨC TIẾNG VIỆT</vt:lpstr>
      <vt:lpstr> Mức 1 (Biết): Nhận biết được hoặc nêu được định nghĩa đơn vị, kiểu loại đơn vị, một bộ phận nào đó. </vt:lpstr>
      <vt:lpstr>PowerPoint Presentation</vt:lpstr>
      <vt:lpstr>PowerPoint Presentation</vt:lpstr>
      <vt:lpstr>  *Mức 4 (Vận dụng phản hồi): Lựa chọn để sử dụng một  đơn vị, kiểu loại đơn vị, một  bộ  phận nào đó một cách nghệ thuật. </vt:lpstr>
      <vt:lpstr>THỰC HÀNH</vt:lpstr>
      <vt:lpstr>Một ly sữa</vt:lpstr>
      <vt:lpstr>PowerPoint Presentation</vt:lpstr>
      <vt:lpstr>PowerPoint Presentation</vt:lpstr>
      <vt:lpstr>PowerPoint Presentation</vt:lpstr>
      <vt:lpstr>PowerPoint Presentation</vt:lpstr>
      <vt:lpstr>CÔ GIÁO VÀ HAI EM NHỎ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  Đối với lớp 4, 5</vt:lpstr>
      <vt:lpstr>Đối với lớp 2,3 - lớp 1 (HKII)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SỞ</dc:title>
  <dc:creator>Windows User</dc:creator>
  <cp:lastModifiedBy>Administrator</cp:lastModifiedBy>
  <cp:revision>210</cp:revision>
  <dcterms:created xsi:type="dcterms:W3CDTF">2014-07-27T12:20:53Z</dcterms:created>
  <dcterms:modified xsi:type="dcterms:W3CDTF">2017-03-09T08:57:45Z</dcterms:modified>
</cp:coreProperties>
</file>